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32.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 id="2147483660" r:id="rId5"/>
    <p:sldMasterId id="2147483671"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2" roundtripDataSignature="AMtx7mh6J6SoEYO42pVF+CLLLKBMp/2R9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820D9216-EEAA-4245-8642-26F9BA05B2D3}">
  <a:tblStyle styleId="{820D9216-EEAA-4245-8642-26F9BA05B2D3}"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3.xml"/><Relationship Id="rId11" Type="http://schemas.openxmlformats.org/officeDocument/2006/relationships/slide" Target="slides/slide4.xml"/><Relationship Id="rId22" Type="http://customschemas.google.com/relationships/presentationmetadata" Target="metadata"/><Relationship Id="rId10" Type="http://schemas.openxmlformats.org/officeDocument/2006/relationships/slide" Target="slides/slide3.xml"/><Relationship Id="rId21" Type="http://schemas.openxmlformats.org/officeDocument/2006/relationships/slide" Target="slides/slide14.xml"/><Relationship Id="rId13" Type="http://schemas.openxmlformats.org/officeDocument/2006/relationships/slide" Target="slides/slide6.xml"/><Relationship Id="rId12" Type="http://schemas.openxmlformats.org/officeDocument/2006/relationships/slide" Target="slides/slide5.xml"/><Relationship Id="rId1" Type="http://schemas.openxmlformats.org/officeDocument/2006/relationships/theme" Target="theme/theme4.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2.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5" Type="http://schemas.openxmlformats.org/officeDocument/2006/relationships/slideMaster" Target="slideMasters/slideMaster2.xml"/><Relationship Id="rId19" Type="http://schemas.openxmlformats.org/officeDocument/2006/relationships/slide" Target="slides/slide12.xml"/><Relationship Id="rId6" Type="http://schemas.openxmlformats.org/officeDocument/2006/relationships/slideMaster" Target="slideMasters/slideMaster3.xml"/><Relationship Id="rId18" Type="http://schemas.openxmlformats.org/officeDocument/2006/relationships/slide" Target="slides/slide1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g1e11e1f9a8e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a:p>
        </p:txBody>
      </p:sp>
      <p:sp>
        <p:nvSpPr>
          <p:cNvPr id="202" name="Google Shape;202;g1e11e1f9a8e_0_5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0" name="Shape 320"/>
        <p:cNvGrpSpPr/>
        <p:nvPr/>
      </p:nvGrpSpPr>
      <p:grpSpPr>
        <a:xfrm>
          <a:off x="0" y="0"/>
          <a:ext cx="0" cy="0"/>
          <a:chOff x="0" y="0"/>
          <a:chExt cx="0" cy="0"/>
        </a:xfrm>
      </p:grpSpPr>
      <p:sp>
        <p:nvSpPr>
          <p:cNvPr id="321" name="Google Shape;321;g2285d785dff_0_2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NL"/>
              <a:t>Intended outcome: </a:t>
            </a:r>
            <a:br>
              <a:rPr lang="nl-NL"/>
            </a:br>
            <a:r>
              <a:rPr lang="nl-NL"/>
              <a:t>The only way to resolve the Lauderdale Paradox is to reverse it: to reorganize the economy around generating an abundance of public wealth even if doing so comes at the expense of private riches. This would liberate humans from the pressures generated by artificial scarcity, thus neutralizing the juggernaut and releasing the living world from its grip.</a:t>
            </a:r>
            <a:endParaRPr/>
          </a:p>
        </p:txBody>
      </p:sp>
      <p:sp>
        <p:nvSpPr>
          <p:cNvPr id="322" name="Google Shape;322;g2285d785dff_0_29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5" name="Shape 355"/>
        <p:cNvGrpSpPr/>
        <p:nvPr/>
      </p:nvGrpSpPr>
      <p:grpSpPr>
        <a:xfrm>
          <a:off x="0" y="0"/>
          <a:ext cx="0" cy="0"/>
          <a:chOff x="0" y="0"/>
          <a:chExt cx="0" cy="0"/>
        </a:xfrm>
      </p:grpSpPr>
      <p:sp>
        <p:nvSpPr>
          <p:cNvPr id="356" name="Google Shape;356;g21a4ca07c3b_0_3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57" name="Google Shape;357;g21a4ca07c3b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1" name="Shape 361"/>
        <p:cNvGrpSpPr/>
        <p:nvPr/>
      </p:nvGrpSpPr>
      <p:grpSpPr>
        <a:xfrm>
          <a:off x="0" y="0"/>
          <a:ext cx="0" cy="0"/>
          <a:chOff x="0" y="0"/>
          <a:chExt cx="0" cy="0"/>
        </a:xfrm>
      </p:grpSpPr>
      <p:sp>
        <p:nvSpPr>
          <p:cNvPr id="362" name="Google Shape;362;p5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latin typeface="Lucida Sans"/>
              <a:ea typeface="Lucida Sans"/>
              <a:cs typeface="Lucida Sans"/>
              <a:sym typeface="Lucida Sans"/>
            </a:endParaRPr>
          </a:p>
        </p:txBody>
      </p:sp>
      <p:sp>
        <p:nvSpPr>
          <p:cNvPr id="363" name="Google Shape;363;p5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7" name="Shape 367"/>
        <p:cNvGrpSpPr/>
        <p:nvPr/>
      </p:nvGrpSpPr>
      <p:grpSpPr>
        <a:xfrm>
          <a:off x="0" y="0"/>
          <a:ext cx="0" cy="0"/>
          <a:chOff x="0" y="0"/>
          <a:chExt cx="0" cy="0"/>
        </a:xfrm>
      </p:grpSpPr>
      <p:sp>
        <p:nvSpPr>
          <p:cNvPr id="368" name="Google Shape;368;g2285d785dff_0_44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latin typeface="Lucida Sans"/>
              <a:ea typeface="Lucida Sans"/>
              <a:cs typeface="Lucida Sans"/>
              <a:sym typeface="Lucida Sans"/>
            </a:endParaRPr>
          </a:p>
        </p:txBody>
      </p:sp>
      <p:sp>
        <p:nvSpPr>
          <p:cNvPr id="369" name="Google Shape;369;g2285d785dff_0_44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3" name="Shape 373"/>
        <p:cNvGrpSpPr/>
        <p:nvPr/>
      </p:nvGrpSpPr>
      <p:grpSpPr>
        <a:xfrm>
          <a:off x="0" y="0"/>
          <a:ext cx="0" cy="0"/>
          <a:chOff x="0" y="0"/>
          <a:chExt cx="0" cy="0"/>
        </a:xfrm>
      </p:grpSpPr>
      <p:sp>
        <p:nvSpPr>
          <p:cNvPr id="374" name="Google Shape;374;g2285d785dff_0_43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75" name="Google Shape;375;g2285d785dff_0_4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p3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a:latin typeface="Lucida Sans"/>
              <a:ea typeface="Lucida Sans"/>
              <a:cs typeface="Lucida Sans"/>
              <a:sym typeface="Lucida Sans"/>
            </a:endParaRPr>
          </a:p>
        </p:txBody>
      </p:sp>
      <p:sp>
        <p:nvSpPr>
          <p:cNvPr id="209" name="Google Shape;209;p3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p2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latin typeface="Lucida Sans"/>
              <a:ea typeface="Lucida Sans"/>
              <a:cs typeface="Lucida Sans"/>
              <a:sym typeface="Lucida Sans"/>
            </a:endParaRPr>
          </a:p>
        </p:txBody>
      </p:sp>
      <p:sp>
        <p:nvSpPr>
          <p:cNvPr id="216" name="Google Shape;216;p2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g2285d785dff_0_40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22" name="Google Shape;222;g2285d785dff_0_4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g2285d785dff_0_2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nl-NL">
                <a:solidFill>
                  <a:schemeClr val="dk1"/>
                </a:solidFill>
              </a:rPr>
              <a:t>Problem: Private property rights → Owners have monopoly power over assets → Excessively high asset prices and holdout problem → Lower allocative efficiency.</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lnSpc>
                <a:spcPct val="115000"/>
              </a:lnSpc>
              <a:spcBef>
                <a:spcPts val="0"/>
              </a:spcBef>
              <a:spcAft>
                <a:spcPts val="0"/>
              </a:spcAft>
              <a:buNone/>
            </a:pPr>
            <a:r>
              <a:rPr lang="nl-NL">
                <a:solidFill>
                  <a:schemeClr val="dk1"/>
                </a:solidFill>
              </a:rPr>
              <a:t>Wrong solution: Often common ownership is proposed to tackle this problem. While it would increase allocative efficiency, it harms investment efficiency too much. </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lnSpc>
                <a:spcPct val="115000"/>
              </a:lnSpc>
              <a:spcBef>
                <a:spcPts val="0"/>
              </a:spcBef>
              <a:spcAft>
                <a:spcPts val="0"/>
              </a:spcAft>
              <a:buNone/>
            </a:pPr>
            <a:r>
              <a:rPr lang="nl-NL">
                <a:solidFill>
                  <a:schemeClr val="dk1"/>
                </a:solidFill>
              </a:rPr>
              <a:t>Right solution: The Harberger Tax allows for maximum allocative and investment efficiency. With the Harberger tax, asset owners are no longer able to set high, monopolistic, hold-out prices as it is costly to them personally as tax. Additionally bargaining costs are reduced as the seller always sets the price. Together they allow the market to allocate property more efficiently to productive owners.</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lnSpc>
                <a:spcPct val="115000"/>
              </a:lnSpc>
              <a:spcBef>
                <a:spcPts val="0"/>
              </a:spcBef>
              <a:spcAft>
                <a:spcPts val="0"/>
              </a:spcAft>
              <a:buNone/>
            </a:pPr>
            <a:r>
              <a:rPr lang="nl-NL">
                <a:solidFill>
                  <a:schemeClr val="dk1"/>
                </a:solidFill>
              </a:rPr>
              <a:t>Investment efficiency is classified as the ability for an owner to invest in their property to increase its value. Because anyone can force a sale, under a Harberger tax model, it is less likely that someone would invest in their assets.</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nl-NL">
                <a:solidFill>
                  <a:schemeClr val="dk1"/>
                </a:solidFill>
              </a:rPr>
              <a:t>Allocative efficiency (in this context) is classified as the point where property is distributed to the extent that it is in the most productive hands. Deadweight loss is a net economic inefficiency in society that results from misallocation of resources (like setting prices too high or too low).</a:t>
            </a:r>
            <a:endParaRPr>
              <a:solidFill>
                <a:schemeClr val="dk1"/>
              </a:solidFill>
            </a:endParaRPr>
          </a:p>
        </p:txBody>
      </p:sp>
      <p:sp>
        <p:nvSpPr>
          <p:cNvPr id="228" name="Google Shape;228;g2285d785dff_0_20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g2285d785dff_0_2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NL"/>
              <a:t>Logic: </a:t>
            </a:r>
            <a:endParaRPr/>
          </a:p>
          <a:p>
            <a:pPr indent="-298450" lvl="0" marL="457200" rtl="0" algn="l">
              <a:lnSpc>
                <a:spcPct val="115000"/>
              </a:lnSpc>
              <a:spcBef>
                <a:spcPts val="0"/>
              </a:spcBef>
              <a:spcAft>
                <a:spcPts val="0"/>
              </a:spcAft>
              <a:buClr>
                <a:schemeClr val="dk1"/>
              </a:buClr>
              <a:buSzPts val="1100"/>
              <a:buChar char="-"/>
            </a:pPr>
            <a:r>
              <a:rPr lang="nl-NL">
                <a:solidFill>
                  <a:schemeClr val="dk1"/>
                </a:solidFill>
              </a:rPr>
              <a:t>A higher self-assessment will increase the tax but reduce the likelihood of the asset being bought </a:t>
            </a:r>
            <a:endParaRPr>
              <a:solidFill>
                <a:schemeClr val="dk1"/>
              </a:solidFill>
            </a:endParaRPr>
          </a:p>
          <a:p>
            <a:pPr indent="-298450" lvl="0" marL="457200" rtl="0" algn="l">
              <a:lnSpc>
                <a:spcPct val="115000"/>
              </a:lnSpc>
              <a:spcBef>
                <a:spcPts val="0"/>
              </a:spcBef>
              <a:spcAft>
                <a:spcPts val="0"/>
              </a:spcAft>
              <a:buClr>
                <a:schemeClr val="dk1"/>
              </a:buClr>
              <a:buSzPts val="1100"/>
              <a:buChar char="-"/>
            </a:pPr>
            <a:r>
              <a:rPr lang="nl-NL">
                <a:solidFill>
                  <a:schemeClr val="dk1"/>
                </a:solidFill>
              </a:rPr>
              <a:t>A lower self-assessment will reduce the tax but increase the likelihood of the asset being bought</a:t>
            </a:r>
            <a:endParaRPr>
              <a:solidFill>
                <a:schemeClr val="dk1"/>
              </a:solidFill>
            </a:endParaRPr>
          </a:p>
          <a:p>
            <a:pPr indent="0" lvl="0" marL="0" rtl="0" algn="l">
              <a:spcBef>
                <a:spcPts val="0"/>
              </a:spcBef>
              <a:spcAft>
                <a:spcPts val="0"/>
              </a:spcAft>
              <a:buNone/>
            </a:pPr>
            <a:r>
              <a:t/>
            </a:r>
            <a:endParaRPr/>
          </a:p>
          <a:p>
            <a:pPr indent="0" lvl="0" marL="0" rtl="0" algn="l">
              <a:spcBef>
                <a:spcPts val="0"/>
              </a:spcBef>
              <a:spcAft>
                <a:spcPts val="0"/>
              </a:spcAft>
              <a:buNone/>
            </a:pPr>
            <a:r>
              <a:rPr lang="nl-NL"/>
              <a:t>Intended outcome: </a:t>
            </a:r>
            <a:endParaRPr/>
          </a:p>
          <a:p>
            <a:pPr indent="-298450" lvl="0" marL="457200" rtl="0" algn="l">
              <a:lnSpc>
                <a:spcPct val="115000"/>
              </a:lnSpc>
              <a:spcBef>
                <a:spcPts val="0"/>
              </a:spcBef>
              <a:spcAft>
                <a:spcPts val="0"/>
              </a:spcAft>
              <a:buClr>
                <a:schemeClr val="dk1"/>
              </a:buClr>
              <a:buSzPts val="1100"/>
              <a:buChar char="-"/>
            </a:pPr>
            <a:r>
              <a:rPr lang="nl-NL">
                <a:solidFill>
                  <a:schemeClr val="dk1"/>
                </a:solidFill>
              </a:rPr>
              <a:t>The higher the tax rate the more it favors allocative over investment efficiency</a:t>
            </a:r>
            <a:endParaRPr/>
          </a:p>
        </p:txBody>
      </p:sp>
      <p:sp>
        <p:nvSpPr>
          <p:cNvPr id="248" name="Google Shape;248;g2285d785dff_0_22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g2285d785dff_0_2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NL"/>
              <a:t>F</a:t>
            </a:r>
            <a:r>
              <a:rPr lang="nl-NL"/>
              <a:t>irms remain ‘plutocracies’ ruled by ‘wealthy’ capital investors as the current system only gives capital investors ownership of companies, and not to its labour investors. While this enhances instrumental rationality towards maximum returns, it fails to see work as more than an instrument and appreciate the expressive rationality focused on creativity and capabilities. </a:t>
            </a:r>
            <a:endParaRPr/>
          </a:p>
          <a:p>
            <a:pPr indent="0" lvl="0" marL="0" rtl="0" algn="l">
              <a:spcBef>
                <a:spcPts val="0"/>
              </a:spcBef>
              <a:spcAft>
                <a:spcPts val="0"/>
              </a:spcAft>
              <a:buNone/>
            </a:pPr>
            <a:r>
              <a:t/>
            </a:r>
            <a:endParaRPr/>
          </a:p>
          <a:p>
            <a:pPr indent="0" lvl="0" marL="0" rtl="0" algn="l">
              <a:spcBef>
                <a:spcPts val="0"/>
              </a:spcBef>
              <a:spcAft>
                <a:spcPts val="0"/>
              </a:spcAft>
              <a:buNone/>
            </a:pPr>
            <a:r>
              <a:rPr lang="nl-NL"/>
              <a:t>The power-concentration of capital owners should be lessened by requiring the majority of workers to agree on main strategic decisions, as market competition does not give them a voice and reduce the power inequalities. </a:t>
            </a:r>
            <a:endParaRPr/>
          </a:p>
          <a:p>
            <a:pPr indent="0" lvl="0" marL="0" rtl="0" algn="l">
              <a:spcBef>
                <a:spcPts val="0"/>
              </a:spcBef>
              <a:spcAft>
                <a:spcPts val="0"/>
              </a:spcAft>
              <a:buNone/>
            </a:pPr>
            <a:r>
              <a:t/>
            </a:r>
            <a:endParaRPr/>
          </a:p>
          <a:p>
            <a:pPr indent="0" lvl="0" marL="0" rtl="0" algn="l">
              <a:spcBef>
                <a:spcPts val="0"/>
              </a:spcBef>
              <a:spcAft>
                <a:spcPts val="0"/>
              </a:spcAft>
              <a:buNone/>
            </a:pPr>
            <a:r>
              <a:rPr lang="nl-NL"/>
              <a:t>From the point of view of justice, the unequal distribution of control and decision-power in an environment where individuals spend most of their waking time is prima facie both undemocratic and unjust.</a:t>
            </a:r>
            <a:endParaRPr/>
          </a:p>
        </p:txBody>
      </p:sp>
      <p:sp>
        <p:nvSpPr>
          <p:cNvPr id="266" name="Google Shape;266;g2285d785dff_0_23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3" name="Shape 283"/>
        <p:cNvGrpSpPr/>
        <p:nvPr/>
      </p:nvGrpSpPr>
      <p:grpSpPr>
        <a:xfrm>
          <a:off x="0" y="0"/>
          <a:ext cx="0" cy="0"/>
          <a:chOff x="0" y="0"/>
          <a:chExt cx="0" cy="0"/>
        </a:xfrm>
      </p:grpSpPr>
      <p:sp>
        <p:nvSpPr>
          <p:cNvPr id="284" name="Google Shape;284;g2285d785dff_0_2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nl-NL">
                <a:solidFill>
                  <a:schemeClr val="dk1"/>
                </a:solidFill>
              </a:rPr>
              <a:t>Proposal:</a:t>
            </a:r>
            <a:endParaRPr>
              <a:solidFill>
                <a:schemeClr val="dk1"/>
              </a:solidFill>
            </a:endParaRPr>
          </a:p>
          <a:p>
            <a:pPr indent="-298450" lvl="0" marL="457200" rtl="0" algn="l">
              <a:lnSpc>
                <a:spcPct val="115000"/>
              </a:lnSpc>
              <a:spcBef>
                <a:spcPts val="0"/>
              </a:spcBef>
              <a:spcAft>
                <a:spcPts val="0"/>
              </a:spcAft>
              <a:buClr>
                <a:schemeClr val="dk1"/>
              </a:buClr>
              <a:buSzPts val="1100"/>
              <a:buChar char="-"/>
            </a:pPr>
            <a:r>
              <a:rPr lang="nl-NL">
                <a:solidFill>
                  <a:schemeClr val="dk1"/>
                </a:solidFill>
              </a:rPr>
              <a:t>Similar to bicameral parliaments, a majority in both chambers is needed for main strategic decisions, which requires workers and investors to cooperate. </a:t>
            </a:r>
            <a:endParaRPr>
              <a:solidFill>
                <a:schemeClr val="dk1"/>
              </a:solidFill>
            </a:endParaRPr>
          </a:p>
          <a:p>
            <a:pPr indent="-298450" lvl="0" marL="457200" rtl="0" algn="l">
              <a:lnSpc>
                <a:spcPct val="115000"/>
              </a:lnSpc>
              <a:spcBef>
                <a:spcPts val="0"/>
              </a:spcBef>
              <a:spcAft>
                <a:spcPts val="0"/>
              </a:spcAft>
              <a:buClr>
                <a:schemeClr val="dk1"/>
              </a:buClr>
              <a:buSzPts val="1100"/>
              <a:buChar char="-"/>
            </a:pPr>
            <a:r>
              <a:rPr lang="nl-NL">
                <a:solidFill>
                  <a:schemeClr val="dk1"/>
                </a:solidFill>
              </a:rPr>
              <a:t>Capital investors remain the only legal and financial shareholders of the firm. </a:t>
            </a:r>
            <a:endParaRPr>
              <a:solidFill>
                <a:schemeClr val="dk1"/>
              </a:solidFill>
            </a:endParaRPr>
          </a:p>
          <a:p>
            <a:pPr indent="-298450" lvl="0" marL="457200" rtl="0" algn="l">
              <a:lnSpc>
                <a:spcPct val="115000"/>
              </a:lnSpc>
              <a:spcBef>
                <a:spcPts val="0"/>
              </a:spcBef>
              <a:spcAft>
                <a:spcPts val="0"/>
              </a:spcAft>
              <a:buClr>
                <a:schemeClr val="dk1"/>
              </a:buClr>
              <a:buSzPts val="1100"/>
              <a:buChar char="-"/>
            </a:pPr>
            <a:r>
              <a:rPr lang="nl-NL">
                <a:solidFill>
                  <a:schemeClr val="dk1"/>
                </a:solidFill>
              </a:rPr>
              <a:t>Companies remain run on a daily basis by executive management.</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lnSpc>
                <a:spcPct val="115000"/>
              </a:lnSpc>
              <a:spcBef>
                <a:spcPts val="0"/>
              </a:spcBef>
              <a:spcAft>
                <a:spcPts val="0"/>
              </a:spcAft>
              <a:buNone/>
            </a:pPr>
            <a:r>
              <a:rPr lang="nl-NL">
                <a:solidFill>
                  <a:schemeClr val="dk1"/>
                </a:solidFill>
              </a:rPr>
              <a:t>Logic - Objections to the firm–state analogy:</a:t>
            </a:r>
            <a:endParaRPr>
              <a:solidFill>
                <a:schemeClr val="dk1"/>
              </a:solidFill>
            </a:endParaRPr>
          </a:p>
          <a:p>
            <a:pPr indent="-298450" lvl="0" marL="457200" rtl="0" algn="l">
              <a:lnSpc>
                <a:spcPct val="115000"/>
              </a:lnSpc>
              <a:spcBef>
                <a:spcPts val="0"/>
              </a:spcBef>
              <a:spcAft>
                <a:spcPts val="0"/>
              </a:spcAft>
              <a:buClr>
                <a:schemeClr val="dk1"/>
              </a:buClr>
              <a:buSzPts val="1100"/>
              <a:buChar char="-"/>
            </a:pPr>
            <a:r>
              <a:rPr lang="nl-NL">
                <a:solidFill>
                  <a:schemeClr val="dk1"/>
                </a:solidFill>
              </a:rPr>
              <a:t>A difference in ends</a:t>
            </a:r>
            <a:endParaRPr>
              <a:solidFill>
                <a:schemeClr val="dk1"/>
              </a:solidFill>
            </a:endParaRPr>
          </a:p>
          <a:p>
            <a:pPr indent="-298450" lvl="0" marL="457200" rtl="0" algn="l">
              <a:lnSpc>
                <a:spcPct val="115000"/>
              </a:lnSpc>
              <a:spcBef>
                <a:spcPts val="0"/>
              </a:spcBef>
              <a:spcAft>
                <a:spcPts val="0"/>
              </a:spcAft>
              <a:buClr>
                <a:schemeClr val="dk1"/>
              </a:buClr>
              <a:buSzPts val="1100"/>
              <a:buChar char="-"/>
            </a:pPr>
            <a:r>
              <a:rPr lang="nl-NL">
                <a:solidFill>
                  <a:schemeClr val="dk1"/>
                </a:solidFill>
              </a:rPr>
              <a:t>Shareholders’ property rights</a:t>
            </a:r>
            <a:endParaRPr>
              <a:solidFill>
                <a:schemeClr val="dk1"/>
              </a:solidFill>
            </a:endParaRPr>
          </a:p>
          <a:p>
            <a:pPr indent="-298450" lvl="0" marL="457200" rtl="0" algn="l">
              <a:lnSpc>
                <a:spcPct val="115000"/>
              </a:lnSpc>
              <a:spcBef>
                <a:spcPts val="0"/>
              </a:spcBef>
              <a:spcAft>
                <a:spcPts val="0"/>
              </a:spcAft>
              <a:buClr>
                <a:schemeClr val="dk1"/>
              </a:buClr>
              <a:buSzPts val="1100"/>
              <a:buChar char="-"/>
            </a:pPr>
            <a:r>
              <a:rPr lang="nl-NL">
                <a:solidFill>
                  <a:schemeClr val="dk1"/>
                </a:solidFill>
              </a:rPr>
              <a:t>Worker’s consent</a:t>
            </a:r>
            <a:endParaRPr>
              <a:solidFill>
                <a:schemeClr val="dk1"/>
              </a:solidFill>
            </a:endParaRPr>
          </a:p>
          <a:p>
            <a:pPr indent="-298450" lvl="0" marL="457200" rtl="0" algn="l">
              <a:lnSpc>
                <a:spcPct val="115000"/>
              </a:lnSpc>
              <a:spcBef>
                <a:spcPts val="0"/>
              </a:spcBef>
              <a:spcAft>
                <a:spcPts val="0"/>
              </a:spcAft>
              <a:buClr>
                <a:schemeClr val="dk1"/>
              </a:buClr>
              <a:buSzPts val="1100"/>
              <a:buChar char="-"/>
            </a:pPr>
            <a:r>
              <a:rPr lang="nl-NL">
                <a:solidFill>
                  <a:schemeClr val="dk1"/>
                </a:solidFill>
              </a:rPr>
              <a:t>Workers’ exit opportunities</a:t>
            </a:r>
            <a:endParaRPr>
              <a:solidFill>
                <a:schemeClr val="dk1"/>
              </a:solidFill>
            </a:endParaRPr>
          </a:p>
          <a:p>
            <a:pPr indent="-298450" lvl="0" marL="457200" rtl="0" algn="l">
              <a:lnSpc>
                <a:spcPct val="115000"/>
              </a:lnSpc>
              <a:spcBef>
                <a:spcPts val="0"/>
              </a:spcBef>
              <a:spcAft>
                <a:spcPts val="0"/>
              </a:spcAft>
              <a:buClr>
                <a:schemeClr val="dk1"/>
              </a:buClr>
              <a:buSzPts val="1100"/>
              <a:buChar char="-"/>
            </a:pPr>
            <a:r>
              <a:rPr lang="nl-NL">
                <a:solidFill>
                  <a:schemeClr val="dk1"/>
                </a:solidFill>
              </a:rPr>
              <a:t>Workers’ (lack of) expertise</a:t>
            </a:r>
            <a:endParaRPr>
              <a:solidFill>
                <a:schemeClr val="dk1"/>
              </a:solidFill>
            </a:endParaRPr>
          </a:p>
          <a:p>
            <a:pPr indent="-298450" lvl="0" marL="457200" rtl="0" algn="l">
              <a:lnSpc>
                <a:spcPct val="115000"/>
              </a:lnSpc>
              <a:spcBef>
                <a:spcPts val="0"/>
              </a:spcBef>
              <a:spcAft>
                <a:spcPts val="0"/>
              </a:spcAft>
              <a:buClr>
                <a:schemeClr val="dk1"/>
              </a:buClr>
              <a:buSzPts val="1100"/>
              <a:buChar char="-"/>
            </a:pPr>
            <a:r>
              <a:rPr lang="nl-NL">
                <a:solidFill>
                  <a:schemeClr val="dk1"/>
                </a:solidFill>
              </a:rPr>
              <a:t>The fragility of firms (“too small to be democratic”)</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lnSpc>
                <a:spcPct val="115000"/>
              </a:lnSpc>
              <a:spcBef>
                <a:spcPts val="0"/>
              </a:spcBef>
              <a:spcAft>
                <a:spcPts val="0"/>
              </a:spcAft>
              <a:buNone/>
            </a:pPr>
            <a:r>
              <a:rPr lang="nl-NL">
                <a:solidFill>
                  <a:schemeClr val="dk1"/>
                </a:solidFill>
              </a:rPr>
              <a:t>Intended outcome: </a:t>
            </a:r>
            <a:endParaRPr>
              <a:solidFill>
                <a:schemeClr val="dk1"/>
              </a:solidFill>
            </a:endParaRPr>
          </a:p>
          <a:p>
            <a:pPr indent="-298450" lvl="0" marL="457200" rtl="0" algn="l">
              <a:lnSpc>
                <a:spcPct val="115000"/>
              </a:lnSpc>
              <a:spcBef>
                <a:spcPts val="0"/>
              </a:spcBef>
              <a:spcAft>
                <a:spcPts val="0"/>
              </a:spcAft>
              <a:buClr>
                <a:schemeClr val="dk1"/>
              </a:buClr>
              <a:buSzPts val="1100"/>
              <a:buChar char="-"/>
            </a:pPr>
            <a:r>
              <a:rPr lang="nl-NL">
                <a:solidFill>
                  <a:schemeClr val="dk1"/>
                </a:solidFill>
              </a:rPr>
              <a:t>By requiring labour and capital to collaborate and the majority of each to agree on main strategic decisions, they will be efficient oriented towards maximum profit as well as just and legitimate as it also takes in to consideration the interests of workers. </a:t>
            </a:r>
            <a:endParaRPr/>
          </a:p>
        </p:txBody>
      </p:sp>
      <p:sp>
        <p:nvSpPr>
          <p:cNvPr id="285" name="Google Shape;285;g2285d785dff_0_25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1" name="Shape 301"/>
        <p:cNvGrpSpPr/>
        <p:nvPr/>
      </p:nvGrpSpPr>
      <p:grpSpPr>
        <a:xfrm>
          <a:off x="0" y="0"/>
          <a:ext cx="0" cy="0"/>
          <a:chOff x="0" y="0"/>
          <a:chExt cx="0" cy="0"/>
        </a:xfrm>
      </p:grpSpPr>
      <p:sp>
        <p:nvSpPr>
          <p:cNvPr id="302" name="Google Shape;302;g2285d785dff_0_2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NL"/>
              <a:t>Problem: Pollution and ecological issues are largely caused by unnecessary consumption by economic elites. The current economic system and logic creates artificial scarcity which pushes people ever-increase productivity.</a:t>
            </a:r>
            <a:endParaRPr/>
          </a:p>
          <a:p>
            <a:pPr indent="0" lvl="0" marL="0" rtl="0" algn="l">
              <a:spcBef>
                <a:spcPts val="0"/>
              </a:spcBef>
              <a:spcAft>
                <a:spcPts val="0"/>
              </a:spcAft>
              <a:buNone/>
            </a:pPr>
            <a:r>
              <a:t/>
            </a:r>
            <a:endParaRPr/>
          </a:p>
          <a:p>
            <a:pPr indent="0" lvl="0" marL="0" rtl="0" algn="l">
              <a:spcBef>
                <a:spcPts val="0"/>
              </a:spcBef>
              <a:spcAft>
                <a:spcPts val="0"/>
              </a:spcAft>
              <a:buNone/>
            </a:pPr>
            <a:r>
              <a:rPr lang="nl-NL"/>
              <a:t>Wrong solution: Trying to still increase production and GDP while reducing </a:t>
            </a:r>
            <a:r>
              <a:rPr lang="nl-NL"/>
              <a:t>pollution</a:t>
            </a:r>
            <a:r>
              <a:rPr lang="nl-NL"/>
              <a:t> is highly unlikely and probably not possible as it would require too high rates of absolute decoupling between economic growth and emissions.</a:t>
            </a:r>
            <a:endParaRPr/>
          </a:p>
          <a:p>
            <a:pPr indent="0" lvl="0" marL="0" rtl="0" algn="l">
              <a:spcBef>
                <a:spcPts val="0"/>
              </a:spcBef>
              <a:spcAft>
                <a:spcPts val="0"/>
              </a:spcAft>
              <a:buNone/>
            </a:pPr>
            <a:r>
              <a:t/>
            </a:r>
            <a:endParaRPr/>
          </a:p>
          <a:p>
            <a:pPr indent="0" lvl="0" marL="0" rtl="0" algn="l">
              <a:spcBef>
                <a:spcPts val="0"/>
              </a:spcBef>
              <a:spcAft>
                <a:spcPts val="0"/>
              </a:spcAft>
              <a:buNone/>
            </a:pPr>
            <a:r>
              <a:rPr lang="nl-NL"/>
              <a:t>Right solution: Instead of aiming for more economic growth, we should enhance human wellbeing and ecological sustainability by reducing energy and material throughput while creating an abundance of public wealth ensuring that everyone’s basic needs are met. </a:t>
            </a:r>
            <a:endParaRPr/>
          </a:p>
        </p:txBody>
      </p:sp>
      <p:sp>
        <p:nvSpPr>
          <p:cNvPr id="303" name="Google Shape;303;g2285d785dff_0_27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dia" type="title">
  <p:cSld name="TITLE">
    <p:spTree>
      <p:nvGrpSpPr>
        <p:cNvPr id="11" name="Shape 11"/>
        <p:cNvGrpSpPr/>
        <p:nvPr/>
      </p:nvGrpSpPr>
      <p:grpSpPr>
        <a:xfrm>
          <a:off x="0" y="0"/>
          <a:ext cx="0" cy="0"/>
          <a:chOff x="0" y="0"/>
          <a:chExt cx="0" cy="0"/>
        </a:xfrm>
      </p:grpSpPr>
      <p:sp>
        <p:nvSpPr>
          <p:cNvPr id="12" name="Google Shape;12;p22"/>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atin typeface="Verdana"/>
                <a:ea typeface="Verdana"/>
                <a:cs typeface="Verdana"/>
                <a:sym typeface="Verdana"/>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22"/>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atin typeface="Verdana"/>
                <a:ea typeface="Verdana"/>
                <a:cs typeface="Verdana"/>
                <a:sym typeface="Verdana"/>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en verticale tekst" type="vertTx">
  <p:cSld name="VERTICAL_TEXT">
    <p:spTree>
      <p:nvGrpSpPr>
        <p:cNvPr id="68" name="Shape 68"/>
        <p:cNvGrpSpPr/>
        <p:nvPr/>
      </p:nvGrpSpPr>
      <p:grpSpPr>
        <a:xfrm>
          <a:off x="0" y="0"/>
          <a:ext cx="0" cy="0"/>
          <a:chOff x="0" y="0"/>
          <a:chExt cx="0" cy="0"/>
        </a:xfrm>
      </p:grpSpPr>
      <p:sp>
        <p:nvSpPr>
          <p:cNvPr id="69" name="Google Shape;69;p3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atin typeface="Verdana"/>
                <a:ea typeface="Verdana"/>
                <a:cs typeface="Verdana"/>
                <a:sym typeface="Verdana"/>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3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atin typeface="Verdana"/>
                <a:ea typeface="Verdana"/>
                <a:cs typeface="Verdana"/>
                <a:sym typeface="Verdana"/>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3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3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3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e titel en tekst" type="vertTitleAndTx">
  <p:cSld name="VERTICAL_TITLE_AND_VERTICAL_TEXT">
    <p:spTree>
      <p:nvGrpSpPr>
        <p:cNvPr id="74" name="Shape 74"/>
        <p:cNvGrpSpPr/>
        <p:nvPr/>
      </p:nvGrpSpPr>
      <p:grpSpPr>
        <a:xfrm>
          <a:off x="0" y="0"/>
          <a:ext cx="0" cy="0"/>
          <a:chOff x="0" y="0"/>
          <a:chExt cx="0" cy="0"/>
        </a:xfrm>
      </p:grpSpPr>
      <p:sp>
        <p:nvSpPr>
          <p:cNvPr id="75" name="Google Shape;75;p3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atin typeface="Verdana"/>
                <a:ea typeface="Verdana"/>
                <a:cs typeface="Verdana"/>
                <a:sym typeface="Verdana"/>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3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atin typeface="Verdana"/>
                <a:ea typeface="Verdana"/>
                <a:cs typeface="Verdana"/>
                <a:sym typeface="Verdana"/>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3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3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3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en object" type="obj">
  <p:cSld name="OBJECT">
    <p:spTree>
      <p:nvGrpSpPr>
        <p:cNvPr id="86" name="Shape 86"/>
        <p:cNvGrpSpPr/>
        <p:nvPr/>
      </p:nvGrpSpPr>
      <p:grpSpPr>
        <a:xfrm>
          <a:off x="0" y="0"/>
          <a:ext cx="0" cy="0"/>
          <a:chOff x="0" y="0"/>
          <a:chExt cx="0" cy="0"/>
        </a:xfrm>
      </p:grpSpPr>
      <p:sp>
        <p:nvSpPr>
          <p:cNvPr id="87" name="Google Shape;87;g2285d785dff_0_343"/>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lvl1pPr lvl="0" rtl="0" algn="l">
              <a:lnSpc>
                <a:spcPct val="90000"/>
              </a:lnSpc>
              <a:spcBef>
                <a:spcPts val="0"/>
              </a:spcBef>
              <a:spcAft>
                <a:spcPts val="0"/>
              </a:spcAft>
              <a:buClr>
                <a:srgbClr val="F47D2C"/>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88" name="Google Shape;88;g2285d785dff_0_343"/>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a:bodyPr>
          <a:lstStyle>
            <a:lvl1pPr indent="-342900" lvl="0" marL="457200" rtl="0" algn="l">
              <a:lnSpc>
                <a:spcPct val="90000"/>
              </a:lnSpc>
              <a:spcBef>
                <a:spcPts val="1000"/>
              </a:spcBef>
              <a:spcAft>
                <a:spcPts val="0"/>
              </a:spcAft>
              <a:buClr>
                <a:schemeClr val="dk1"/>
              </a:buClr>
              <a:buSzPts val="1800"/>
              <a:buChar char="•"/>
              <a:defRPr/>
            </a:lvl1pPr>
            <a:lvl2pPr indent="-342900" lvl="1" marL="914400" rtl="0" algn="l">
              <a:lnSpc>
                <a:spcPct val="90000"/>
              </a:lnSpc>
              <a:spcBef>
                <a:spcPts val="500"/>
              </a:spcBef>
              <a:spcAft>
                <a:spcPts val="0"/>
              </a:spcAft>
              <a:buClr>
                <a:schemeClr val="dk1"/>
              </a:buClr>
              <a:buSzPts val="1800"/>
              <a:buChar char="•"/>
              <a:defRPr/>
            </a:lvl2pPr>
            <a:lvl3pPr indent="-342900" lvl="2" marL="1371600" rtl="0" algn="l">
              <a:lnSpc>
                <a:spcPct val="90000"/>
              </a:lnSpc>
              <a:spcBef>
                <a:spcPts val="500"/>
              </a:spcBef>
              <a:spcAft>
                <a:spcPts val="0"/>
              </a:spcAft>
              <a:buClr>
                <a:schemeClr val="dk1"/>
              </a:buClr>
              <a:buSzPts val="1800"/>
              <a:buChar char="•"/>
              <a:defRPr/>
            </a:lvl3pPr>
            <a:lvl4pPr indent="-342900" lvl="3" marL="1828800" rtl="0" algn="l">
              <a:lnSpc>
                <a:spcPct val="90000"/>
              </a:lnSpc>
              <a:spcBef>
                <a:spcPts val="500"/>
              </a:spcBef>
              <a:spcAft>
                <a:spcPts val="0"/>
              </a:spcAft>
              <a:buClr>
                <a:schemeClr val="dk1"/>
              </a:buClr>
              <a:buSzPts val="1800"/>
              <a:buChar char="•"/>
              <a:defRPr/>
            </a:lvl4pPr>
            <a:lvl5pPr indent="-342900" lvl="4" marL="2286000" rtl="0" algn="l">
              <a:lnSpc>
                <a:spcPct val="90000"/>
              </a:lnSpc>
              <a:spcBef>
                <a:spcPts val="500"/>
              </a:spcBef>
              <a:spcAft>
                <a:spcPts val="0"/>
              </a:spcAft>
              <a:buClr>
                <a:schemeClr val="dk1"/>
              </a:buClr>
              <a:buSzPts val="1800"/>
              <a:buChar char="•"/>
              <a:defRPr/>
            </a:lvl5pPr>
            <a:lvl6pPr indent="-342900" lvl="5" marL="2743200" rtl="0" algn="l">
              <a:lnSpc>
                <a:spcPct val="90000"/>
              </a:lnSpc>
              <a:spcBef>
                <a:spcPts val="500"/>
              </a:spcBef>
              <a:spcAft>
                <a:spcPts val="0"/>
              </a:spcAft>
              <a:buClr>
                <a:schemeClr val="dk1"/>
              </a:buClr>
              <a:buSzPts val="1800"/>
              <a:buChar char="•"/>
              <a:defRPr/>
            </a:lvl6pPr>
            <a:lvl7pPr indent="-342900" lvl="6" marL="3200400" rtl="0" algn="l">
              <a:lnSpc>
                <a:spcPct val="90000"/>
              </a:lnSpc>
              <a:spcBef>
                <a:spcPts val="500"/>
              </a:spcBef>
              <a:spcAft>
                <a:spcPts val="0"/>
              </a:spcAft>
              <a:buClr>
                <a:schemeClr val="dk1"/>
              </a:buClr>
              <a:buSzPts val="1800"/>
              <a:buChar char="•"/>
              <a:defRPr/>
            </a:lvl7pPr>
            <a:lvl8pPr indent="-342900" lvl="7" marL="3657600" rtl="0" algn="l">
              <a:lnSpc>
                <a:spcPct val="90000"/>
              </a:lnSpc>
              <a:spcBef>
                <a:spcPts val="500"/>
              </a:spcBef>
              <a:spcAft>
                <a:spcPts val="0"/>
              </a:spcAft>
              <a:buClr>
                <a:schemeClr val="dk1"/>
              </a:buClr>
              <a:buSzPts val="1800"/>
              <a:buChar char="•"/>
              <a:defRPr/>
            </a:lvl8pPr>
            <a:lvl9pPr indent="-342900" lvl="8" marL="4114800" rtl="0" algn="l">
              <a:lnSpc>
                <a:spcPct val="90000"/>
              </a:lnSpc>
              <a:spcBef>
                <a:spcPts val="500"/>
              </a:spcBef>
              <a:spcAft>
                <a:spcPts val="0"/>
              </a:spcAft>
              <a:buClr>
                <a:schemeClr val="dk1"/>
              </a:buClr>
              <a:buSzPts val="1800"/>
              <a:buChar char="•"/>
              <a:defRPr/>
            </a:lvl9pPr>
          </a:lstStyle>
          <a:p/>
        </p:txBody>
      </p:sp>
      <p:sp>
        <p:nvSpPr>
          <p:cNvPr id="89" name="Google Shape;89;g2285d785dff_0_343"/>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90" name="Google Shape;90;g2285d785dff_0_343"/>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91" name="Google Shape;91;g2285d785dff_0_343"/>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ekop" type="secHead">
  <p:cSld name="SECTION_HEADER">
    <p:spTree>
      <p:nvGrpSpPr>
        <p:cNvPr id="92" name="Shape 92"/>
        <p:cNvGrpSpPr/>
        <p:nvPr/>
      </p:nvGrpSpPr>
      <p:grpSpPr>
        <a:xfrm>
          <a:off x="0" y="0"/>
          <a:ext cx="0" cy="0"/>
          <a:chOff x="0" y="0"/>
          <a:chExt cx="0" cy="0"/>
        </a:xfrm>
      </p:grpSpPr>
      <p:sp>
        <p:nvSpPr>
          <p:cNvPr id="93" name="Google Shape;93;g2285d785dff_0_349"/>
          <p:cNvSpPr txBox="1"/>
          <p:nvPr>
            <p:ph type="title"/>
          </p:nvPr>
        </p:nvSpPr>
        <p:spPr>
          <a:xfrm>
            <a:off x="831850" y="1709738"/>
            <a:ext cx="10515600" cy="2852700"/>
          </a:xfrm>
          <a:prstGeom prst="rect">
            <a:avLst/>
          </a:prstGeom>
          <a:noFill/>
          <a:ln>
            <a:noFill/>
          </a:ln>
        </p:spPr>
        <p:txBody>
          <a:bodyPr anchorCtr="0" anchor="b" bIns="45700" lIns="91425" spcFirstLastPara="1" rIns="91425" wrap="square" tIns="45700">
            <a:normAutofit/>
          </a:bodyPr>
          <a:lstStyle>
            <a:lvl1pPr lvl="0" rtl="0" algn="l">
              <a:lnSpc>
                <a:spcPct val="90000"/>
              </a:lnSpc>
              <a:spcBef>
                <a:spcPts val="0"/>
              </a:spcBef>
              <a:spcAft>
                <a:spcPts val="0"/>
              </a:spcAft>
              <a:buClr>
                <a:srgbClr val="F47D2C"/>
              </a:buClr>
              <a:buSzPts val="6000"/>
              <a:buFont typeface="Arial"/>
              <a:buNone/>
              <a:defRPr sz="6000"/>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94" name="Google Shape;94;g2285d785dff_0_349"/>
          <p:cNvSpPr txBox="1"/>
          <p:nvPr>
            <p:ph idx="1" type="body"/>
          </p:nvPr>
        </p:nvSpPr>
        <p:spPr>
          <a:xfrm>
            <a:off x="831850" y="4589463"/>
            <a:ext cx="10515600" cy="1500300"/>
          </a:xfrm>
          <a:prstGeom prst="rect">
            <a:avLst/>
          </a:prstGeom>
          <a:noFill/>
          <a:ln>
            <a:noFill/>
          </a:ln>
        </p:spPr>
        <p:txBody>
          <a:bodyPr anchorCtr="0" anchor="t" bIns="45700" lIns="91425" spcFirstLastPara="1" rIns="91425" wrap="square" tIns="45700">
            <a:normAutofit/>
          </a:bodyPr>
          <a:lstStyle>
            <a:lvl1pPr indent="-228600" lvl="0" marL="457200" rtl="0" algn="l">
              <a:lnSpc>
                <a:spcPct val="90000"/>
              </a:lnSpc>
              <a:spcBef>
                <a:spcPts val="1000"/>
              </a:spcBef>
              <a:spcAft>
                <a:spcPts val="0"/>
              </a:spcAft>
              <a:buClr>
                <a:srgbClr val="888888"/>
              </a:buClr>
              <a:buSzPts val="2400"/>
              <a:buNone/>
              <a:defRPr sz="2400">
                <a:solidFill>
                  <a:srgbClr val="888888"/>
                </a:solidFill>
              </a:defRPr>
            </a:lvl1pPr>
            <a:lvl2pPr indent="-228600" lvl="1" marL="914400" rtl="0" algn="l">
              <a:lnSpc>
                <a:spcPct val="90000"/>
              </a:lnSpc>
              <a:spcBef>
                <a:spcPts val="500"/>
              </a:spcBef>
              <a:spcAft>
                <a:spcPts val="0"/>
              </a:spcAft>
              <a:buClr>
                <a:srgbClr val="888888"/>
              </a:buClr>
              <a:buSzPts val="2000"/>
              <a:buNone/>
              <a:defRPr sz="2000">
                <a:solidFill>
                  <a:srgbClr val="888888"/>
                </a:solidFill>
              </a:defRPr>
            </a:lvl2pPr>
            <a:lvl3pPr indent="-228600" lvl="2" marL="1371600" rtl="0" algn="l">
              <a:lnSpc>
                <a:spcPct val="90000"/>
              </a:lnSpc>
              <a:spcBef>
                <a:spcPts val="500"/>
              </a:spcBef>
              <a:spcAft>
                <a:spcPts val="0"/>
              </a:spcAft>
              <a:buClr>
                <a:srgbClr val="888888"/>
              </a:buClr>
              <a:buSzPts val="1800"/>
              <a:buNone/>
              <a:defRPr sz="1800">
                <a:solidFill>
                  <a:srgbClr val="888888"/>
                </a:solidFill>
              </a:defRPr>
            </a:lvl3pPr>
            <a:lvl4pPr indent="-228600" lvl="3" marL="1828800" rtl="0" algn="l">
              <a:lnSpc>
                <a:spcPct val="90000"/>
              </a:lnSpc>
              <a:spcBef>
                <a:spcPts val="500"/>
              </a:spcBef>
              <a:spcAft>
                <a:spcPts val="0"/>
              </a:spcAft>
              <a:buClr>
                <a:srgbClr val="888888"/>
              </a:buClr>
              <a:buSzPts val="1600"/>
              <a:buNone/>
              <a:defRPr sz="1600">
                <a:solidFill>
                  <a:srgbClr val="888888"/>
                </a:solidFill>
              </a:defRPr>
            </a:lvl4pPr>
            <a:lvl5pPr indent="-228600" lvl="4" marL="2286000" rtl="0" algn="l">
              <a:lnSpc>
                <a:spcPct val="90000"/>
              </a:lnSpc>
              <a:spcBef>
                <a:spcPts val="500"/>
              </a:spcBef>
              <a:spcAft>
                <a:spcPts val="0"/>
              </a:spcAft>
              <a:buClr>
                <a:srgbClr val="888888"/>
              </a:buClr>
              <a:buSzPts val="1600"/>
              <a:buNone/>
              <a:defRPr sz="1600">
                <a:solidFill>
                  <a:srgbClr val="888888"/>
                </a:solidFill>
              </a:defRPr>
            </a:lvl5pPr>
            <a:lvl6pPr indent="-228600" lvl="5" marL="2743200" rtl="0" algn="l">
              <a:lnSpc>
                <a:spcPct val="90000"/>
              </a:lnSpc>
              <a:spcBef>
                <a:spcPts val="500"/>
              </a:spcBef>
              <a:spcAft>
                <a:spcPts val="0"/>
              </a:spcAft>
              <a:buClr>
                <a:srgbClr val="888888"/>
              </a:buClr>
              <a:buSzPts val="1600"/>
              <a:buNone/>
              <a:defRPr sz="1600">
                <a:solidFill>
                  <a:srgbClr val="888888"/>
                </a:solidFill>
              </a:defRPr>
            </a:lvl6pPr>
            <a:lvl7pPr indent="-228600" lvl="6" marL="3200400" rtl="0" algn="l">
              <a:lnSpc>
                <a:spcPct val="90000"/>
              </a:lnSpc>
              <a:spcBef>
                <a:spcPts val="500"/>
              </a:spcBef>
              <a:spcAft>
                <a:spcPts val="0"/>
              </a:spcAft>
              <a:buClr>
                <a:srgbClr val="888888"/>
              </a:buClr>
              <a:buSzPts val="1600"/>
              <a:buNone/>
              <a:defRPr sz="1600">
                <a:solidFill>
                  <a:srgbClr val="888888"/>
                </a:solidFill>
              </a:defRPr>
            </a:lvl7pPr>
            <a:lvl8pPr indent="-228600" lvl="7" marL="3657600" rtl="0" algn="l">
              <a:lnSpc>
                <a:spcPct val="90000"/>
              </a:lnSpc>
              <a:spcBef>
                <a:spcPts val="500"/>
              </a:spcBef>
              <a:spcAft>
                <a:spcPts val="0"/>
              </a:spcAft>
              <a:buClr>
                <a:srgbClr val="888888"/>
              </a:buClr>
              <a:buSzPts val="1600"/>
              <a:buNone/>
              <a:defRPr sz="1600">
                <a:solidFill>
                  <a:srgbClr val="888888"/>
                </a:solidFill>
              </a:defRPr>
            </a:lvl8pPr>
            <a:lvl9pPr indent="-228600" lvl="8" marL="4114800" rtl="0" algn="l">
              <a:lnSpc>
                <a:spcPct val="90000"/>
              </a:lnSpc>
              <a:spcBef>
                <a:spcPts val="500"/>
              </a:spcBef>
              <a:spcAft>
                <a:spcPts val="0"/>
              </a:spcAft>
              <a:buClr>
                <a:srgbClr val="888888"/>
              </a:buClr>
              <a:buSzPts val="1600"/>
              <a:buNone/>
              <a:defRPr sz="1600">
                <a:solidFill>
                  <a:srgbClr val="888888"/>
                </a:solidFill>
              </a:defRPr>
            </a:lvl9pPr>
          </a:lstStyle>
          <a:p/>
        </p:txBody>
      </p:sp>
      <p:sp>
        <p:nvSpPr>
          <p:cNvPr id="95" name="Google Shape;95;g2285d785dff_0_349"/>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96" name="Google Shape;96;g2285d785dff_0_349"/>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97" name="Google Shape;97;g2285d785dff_0_349"/>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houd van twee" type="twoObj">
  <p:cSld name="TWO_OBJECTS">
    <p:spTree>
      <p:nvGrpSpPr>
        <p:cNvPr id="98" name="Shape 98"/>
        <p:cNvGrpSpPr/>
        <p:nvPr/>
      </p:nvGrpSpPr>
      <p:grpSpPr>
        <a:xfrm>
          <a:off x="0" y="0"/>
          <a:ext cx="0" cy="0"/>
          <a:chOff x="0" y="0"/>
          <a:chExt cx="0" cy="0"/>
        </a:xfrm>
      </p:grpSpPr>
      <p:sp>
        <p:nvSpPr>
          <p:cNvPr id="99" name="Google Shape;99;g2285d785dff_0_355"/>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lvl1pPr lvl="0" rtl="0" algn="l">
              <a:lnSpc>
                <a:spcPct val="90000"/>
              </a:lnSpc>
              <a:spcBef>
                <a:spcPts val="0"/>
              </a:spcBef>
              <a:spcAft>
                <a:spcPts val="0"/>
              </a:spcAft>
              <a:buClr>
                <a:srgbClr val="F47D2C"/>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00" name="Google Shape;100;g2285d785dff_0_355"/>
          <p:cNvSpPr txBox="1"/>
          <p:nvPr>
            <p:ph idx="1" type="body"/>
          </p:nvPr>
        </p:nvSpPr>
        <p:spPr>
          <a:xfrm>
            <a:off x="838200" y="1825625"/>
            <a:ext cx="5181600" cy="4351200"/>
          </a:xfrm>
          <a:prstGeom prst="rect">
            <a:avLst/>
          </a:prstGeom>
          <a:noFill/>
          <a:ln>
            <a:noFill/>
          </a:ln>
        </p:spPr>
        <p:txBody>
          <a:bodyPr anchorCtr="0" anchor="t" bIns="45700" lIns="91425" spcFirstLastPara="1" rIns="91425" wrap="square" tIns="45700">
            <a:normAutofit/>
          </a:bodyPr>
          <a:lstStyle>
            <a:lvl1pPr indent="-342900" lvl="0" marL="457200" rtl="0" algn="l">
              <a:lnSpc>
                <a:spcPct val="90000"/>
              </a:lnSpc>
              <a:spcBef>
                <a:spcPts val="1000"/>
              </a:spcBef>
              <a:spcAft>
                <a:spcPts val="0"/>
              </a:spcAft>
              <a:buClr>
                <a:schemeClr val="dk1"/>
              </a:buClr>
              <a:buSzPts val="1800"/>
              <a:buChar char="•"/>
              <a:defRPr/>
            </a:lvl1pPr>
            <a:lvl2pPr indent="-342900" lvl="1" marL="914400" rtl="0" algn="l">
              <a:lnSpc>
                <a:spcPct val="90000"/>
              </a:lnSpc>
              <a:spcBef>
                <a:spcPts val="500"/>
              </a:spcBef>
              <a:spcAft>
                <a:spcPts val="0"/>
              </a:spcAft>
              <a:buClr>
                <a:schemeClr val="dk1"/>
              </a:buClr>
              <a:buSzPts val="1800"/>
              <a:buChar char="•"/>
              <a:defRPr/>
            </a:lvl2pPr>
            <a:lvl3pPr indent="-342900" lvl="2" marL="1371600" rtl="0" algn="l">
              <a:lnSpc>
                <a:spcPct val="90000"/>
              </a:lnSpc>
              <a:spcBef>
                <a:spcPts val="500"/>
              </a:spcBef>
              <a:spcAft>
                <a:spcPts val="0"/>
              </a:spcAft>
              <a:buClr>
                <a:schemeClr val="dk1"/>
              </a:buClr>
              <a:buSzPts val="1800"/>
              <a:buChar char="•"/>
              <a:defRPr/>
            </a:lvl3pPr>
            <a:lvl4pPr indent="-342900" lvl="3" marL="1828800" rtl="0" algn="l">
              <a:lnSpc>
                <a:spcPct val="90000"/>
              </a:lnSpc>
              <a:spcBef>
                <a:spcPts val="500"/>
              </a:spcBef>
              <a:spcAft>
                <a:spcPts val="0"/>
              </a:spcAft>
              <a:buClr>
                <a:schemeClr val="dk1"/>
              </a:buClr>
              <a:buSzPts val="1800"/>
              <a:buChar char="•"/>
              <a:defRPr/>
            </a:lvl4pPr>
            <a:lvl5pPr indent="-342900" lvl="4" marL="2286000" rtl="0" algn="l">
              <a:lnSpc>
                <a:spcPct val="90000"/>
              </a:lnSpc>
              <a:spcBef>
                <a:spcPts val="500"/>
              </a:spcBef>
              <a:spcAft>
                <a:spcPts val="0"/>
              </a:spcAft>
              <a:buClr>
                <a:schemeClr val="dk1"/>
              </a:buClr>
              <a:buSzPts val="1800"/>
              <a:buChar char="•"/>
              <a:defRPr/>
            </a:lvl5pPr>
            <a:lvl6pPr indent="-342900" lvl="5" marL="2743200" rtl="0" algn="l">
              <a:lnSpc>
                <a:spcPct val="90000"/>
              </a:lnSpc>
              <a:spcBef>
                <a:spcPts val="500"/>
              </a:spcBef>
              <a:spcAft>
                <a:spcPts val="0"/>
              </a:spcAft>
              <a:buClr>
                <a:schemeClr val="dk1"/>
              </a:buClr>
              <a:buSzPts val="1800"/>
              <a:buChar char="•"/>
              <a:defRPr/>
            </a:lvl6pPr>
            <a:lvl7pPr indent="-342900" lvl="6" marL="3200400" rtl="0" algn="l">
              <a:lnSpc>
                <a:spcPct val="90000"/>
              </a:lnSpc>
              <a:spcBef>
                <a:spcPts val="500"/>
              </a:spcBef>
              <a:spcAft>
                <a:spcPts val="0"/>
              </a:spcAft>
              <a:buClr>
                <a:schemeClr val="dk1"/>
              </a:buClr>
              <a:buSzPts val="1800"/>
              <a:buChar char="•"/>
              <a:defRPr/>
            </a:lvl7pPr>
            <a:lvl8pPr indent="-342900" lvl="7" marL="3657600" rtl="0" algn="l">
              <a:lnSpc>
                <a:spcPct val="90000"/>
              </a:lnSpc>
              <a:spcBef>
                <a:spcPts val="500"/>
              </a:spcBef>
              <a:spcAft>
                <a:spcPts val="0"/>
              </a:spcAft>
              <a:buClr>
                <a:schemeClr val="dk1"/>
              </a:buClr>
              <a:buSzPts val="1800"/>
              <a:buChar char="•"/>
              <a:defRPr/>
            </a:lvl8pPr>
            <a:lvl9pPr indent="-342900" lvl="8" marL="4114800" rtl="0" algn="l">
              <a:lnSpc>
                <a:spcPct val="90000"/>
              </a:lnSpc>
              <a:spcBef>
                <a:spcPts val="500"/>
              </a:spcBef>
              <a:spcAft>
                <a:spcPts val="0"/>
              </a:spcAft>
              <a:buClr>
                <a:schemeClr val="dk1"/>
              </a:buClr>
              <a:buSzPts val="1800"/>
              <a:buChar char="•"/>
              <a:defRPr/>
            </a:lvl9pPr>
          </a:lstStyle>
          <a:p/>
        </p:txBody>
      </p:sp>
      <p:sp>
        <p:nvSpPr>
          <p:cNvPr id="101" name="Google Shape;101;g2285d785dff_0_355"/>
          <p:cNvSpPr txBox="1"/>
          <p:nvPr>
            <p:ph idx="2" type="body"/>
          </p:nvPr>
        </p:nvSpPr>
        <p:spPr>
          <a:xfrm>
            <a:off x="6172200" y="1825625"/>
            <a:ext cx="5181600" cy="4351200"/>
          </a:xfrm>
          <a:prstGeom prst="rect">
            <a:avLst/>
          </a:prstGeom>
          <a:noFill/>
          <a:ln>
            <a:noFill/>
          </a:ln>
        </p:spPr>
        <p:txBody>
          <a:bodyPr anchorCtr="0" anchor="t" bIns="45700" lIns="91425" spcFirstLastPara="1" rIns="91425" wrap="square" tIns="45700">
            <a:normAutofit/>
          </a:bodyPr>
          <a:lstStyle>
            <a:lvl1pPr indent="-342900" lvl="0" marL="457200" rtl="0" algn="l">
              <a:lnSpc>
                <a:spcPct val="90000"/>
              </a:lnSpc>
              <a:spcBef>
                <a:spcPts val="1000"/>
              </a:spcBef>
              <a:spcAft>
                <a:spcPts val="0"/>
              </a:spcAft>
              <a:buClr>
                <a:schemeClr val="dk1"/>
              </a:buClr>
              <a:buSzPts val="1800"/>
              <a:buChar char="•"/>
              <a:defRPr/>
            </a:lvl1pPr>
            <a:lvl2pPr indent="-342900" lvl="1" marL="914400" rtl="0" algn="l">
              <a:lnSpc>
                <a:spcPct val="90000"/>
              </a:lnSpc>
              <a:spcBef>
                <a:spcPts val="500"/>
              </a:spcBef>
              <a:spcAft>
                <a:spcPts val="0"/>
              </a:spcAft>
              <a:buClr>
                <a:schemeClr val="dk1"/>
              </a:buClr>
              <a:buSzPts val="1800"/>
              <a:buChar char="•"/>
              <a:defRPr/>
            </a:lvl2pPr>
            <a:lvl3pPr indent="-342900" lvl="2" marL="1371600" rtl="0" algn="l">
              <a:lnSpc>
                <a:spcPct val="90000"/>
              </a:lnSpc>
              <a:spcBef>
                <a:spcPts val="500"/>
              </a:spcBef>
              <a:spcAft>
                <a:spcPts val="0"/>
              </a:spcAft>
              <a:buClr>
                <a:schemeClr val="dk1"/>
              </a:buClr>
              <a:buSzPts val="1800"/>
              <a:buChar char="•"/>
              <a:defRPr/>
            </a:lvl3pPr>
            <a:lvl4pPr indent="-342900" lvl="3" marL="1828800" rtl="0" algn="l">
              <a:lnSpc>
                <a:spcPct val="90000"/>
              </a:lnSpc>
              <a:spcBef>
                <a:spcPts val="500"/>
              </a:spcBef>
              <a:spcAft>
                <a:spcPts val="0"/>
              </a:spcAft>
              <a:buClr>
                <a:schemeClr val="dk1"/>
              </a:buClr>
              <a:buSzPts val="1800"/>
              <a:buChar char="•"/>
              <a:defRPr/>
            </a:lvl4pPr>
            <a:lvl5pPr indent="-342900" lvl="4" marL="2286000" rtl="0" algn="l">
              <a:lnSpc>
                <a:spcPct val="90000"/>
              </a:lnSpc>
              <a:spcBef>
                <a:spcPts val="500"/>
              </a:spcBef>
              <a:spcAft>
                <a:spcPts val="0"/>
              </a:spcAft>
              <a:buClr>
                <a:schemeClr val="dk1"/>
              </a:buClr>
              <a:buSzPts val="1800"/>
              <a:buChar char="•"/>
              <a:defRPr/>
            </a:lvl5pPr>
            <a:lvl6pPr indent="-342900" lvl="5" marL="2743200" rtl="0" algn="l">
              <a:lnSpc>
                <a:spcPct val="90000"/>
              </a:lnSpc>
              <a:spcBef>
                <a:spcPts val="500"/>
              </a:spcBef>
              <a:spcAft>
                <a:spcPts val="0"/>
              </a:spcAft>
              <a:buClr>
                <a:schemeClr val="dk1"/>
              </a:buClr>
              <a:buSzPts val="1800"/>
              <a:buChar char="•"/>
              <a:defRPr/>
            </a:lvl6pPr>
            <a:lvl7pPr indent="-342900" lvl="6" marL="3200400" rtl="0" algn="l">
              <a:lnSpc>
                <a:spcPct val="90000"/>
              </a:lnSpc>
              <a:spcBef>
                <a:spcPts val="500"/>
              </a:spcBef>
              <a:spcAft>
                <a:spcPts val="0"/>
              </a:spcAft>
              <a:buClr>
                <a:schemeClr val="dk1"/>
              </a:buClr>
              <a:buSzPts val="1800"/>
              <a:buChar char="•"/>
              <a:defRPr/>
            </a:lvl7pPr>
            <a:lvl8pPr indent="-342900" lvl="7" marL="3657600" rtl="0" algn="l">
              <a:lnSpc>
                <a:spcPct val="90000"/>
              </a:lnSpc>
              <a:spcBef>
                <a:spcPts val="500"/>
              </a:spcBef>
              <a:spcAft>
                <a:spcPts val="0"/>
              </a:spcAft>
              <a:buClr>
                <a:schemeClr val="dk1"/>
              </a:buClr>
              <a:buSzPts val="1800"/>
              <a:buChar char="•"/>
              <a:defRPr/>
            </a:lvl8pPr>
            <a:lvl9pPr indent="-342900" lvl="8" marL="4114800" rtl="0" algn="l">
              <a:lnSpc>
                <a:spcPct val="90000"/>
              </a:lnSpc>
              <a:spcBef>
                <a:spcPts val="500"/>
              </a:spcBef>
              <a:spcAft>
                <a:spcPts val="0"/>
              </a:spcAft>
              <a:buClr>
                <a:schemeClr val="dk1"/>
              </a:buClr>
              <a:buSzPts val="1800"/>
              <a:buChar char="•"/>
              <a:defRPr/>
            </a:lvl9pPr>
          </a:lstStyle>
          <a:p/>
        </p:txBody>
      </p:sp>
      <p:sp>
        <p:nvSpPr>
          <p:cNvPr id="102" name="Google Shape;102;g2285d785dff_0_355"/>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03" name="Google Shape;103;g2285d785dff_0_355"/>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04" name="Google Shape;104;g2285d785dff_0_355"/>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gelijking" type="twoTxTwoObj">
  <p:cSld name="TWO_OBJECTS_WITH_TEXT">
    <p:spTree>
      <p:nvGrpSpPr>
        <p:cNvPr id="105" name="Shape 105"/>
        <p:cNvGrpSpPr/>
        <p:nvPr/>
      </p:nvGrpSpPr>
      <p:grpSpPr>
        <a:xfrm>
          <a:off x="0" y="0"/>
          <a:ext cx="0" cy="0"/>
          <a:chOff x="0" y="0"/>
          <a:chExt cx="0" cy="0"/>
        </a:xfrm>
      </p:grpSpPr>
      <p:sp>
        <p:nvSpPr>
          <p:cNvPr id="106" name="Google Shape;106;g2285d785dff_0_362"/>
          <p:cNvSpPr txBox="1"/>
          <p:nvPr>
            <p:ph type="title"/>
          </p:nvPr>
        </p:nvSpPr>
        <p:spPr>
          <a:xfrm>
            <a:off x="839788" y="365125"/>
            <a:ext cx="10515600" cy="1325700"/>
          </a:xfrm>
          <a:prstGeom prst="rect">
            <a:avLst/>
          </a:prstGeom>
          <a:noFill/>
          <a:ln>
            <a:noFill/>
          </a:ln>
        </p:spPr>
        <p:txBody>
          <a:bodyPr anchorCtr="0" anchor="ctr" bIns="45700" lIns="91425" spcFirstLastPara="1" rIns="91425" wrap="square" tIns="45700">
            <a:normAutofit/>
          </a:bodyPr>
          <a:lstStyle>
            <a:lvl1pPr lvl="0" rtl="0" algn="l">
              <a:lnSpc>
                <a:spcPct val="90000"/>
              </a:lnSpc>
              <a:spcBef>
                <a:spcPts val="0"/>
              </a:spcBef>
              <a:spcAft>
                <a:spcPts val="0"/>
              </a:spcAft>
              <a:buClr>
                <a:srgbClr val="F47D2C"/>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07" name="Google Shape;107;g2285d785dff_0_362"/>
          <p:cNvSpPr txBox="1"/>
          <p:nvPr>
            <p:ph idx="1" type="body"/>
          </p:nvPr>
        </p:nvSpPr>
        <p:spPr>
          <a:xfrm>
            <a:off x="839788" y="1681163"/>
            <a:ext cx="5157900" cy="823800"/>
          </a:xfrm>
          <a:prstGeom prst="rect">
            <a:avLst/>
          </a:prstGeom>
          <a:noFill/>
          <a:ln>
            <a:noFill/>
          </a:ln>
        </p:spPr>
        <p:txBody>
          <a:bodyPr anchorCtr="0" anchor="b" bIns="45700" lIns="91425" spcFirstLastPara="1" rIns="91425" wrap="square" tIns="45700">
            <a:normAutofit/>
          </a:bodyPr>
          <a:lstStyle>
            <a:lvl1pPr indent="-228600" lvl="0" marL="457200" rtl="0" algn="l">
              <a:lnSpc>
                <a:spcPct val="90000"/>
              </a:lnSpc>
              <a:spcBef>
                <a:spcPts val="1000"/>
              </a:spcBef>
              <a:spcAft>
                <a:spcPts val="0"/>
              </a:spcAft>
              <a:buClr>
                <a:schemeClr val="dk1"/>
              </a:buClr>
              <a:buSzPts val="2400"/>
              <a:buNone/>
              <a:defRPr b="1" sz="2400"/>
            </a:lvl1pPr>
            <a:lvl2pPr indent="-228600" lvl="1" marL="914400" rtl="0" algn="l">
              <a:lnSpc>
                <a:spcPct val="90000"/>
              </a:lnSpc>
              <a:spcBef>
                <a:spcPts val="500"/>
              </a:spcBef>
              <a:spcAft>
                <a:spcPts val="0"/>
              </a:spcAft>
              <a:buClr>
                <a:schemeClr val="dk1"/>
              </a:buClr>
              <a:buSzPts val="2000"/>
              <a:buNone/>
              <a:defRPr b="1" sz="2000"/>
            </a:lvl2pPr>
            <a:lvl3pPr indent="-228600" lvl="2" marL="1371600" rtl="0" algn="l">
              <a:lnSpc>
                <a:spcPct val="90000"/>
              </a:lnSpc>
              <a:spcBef>
                <a:spcPts val="500"/>
              </a:spcBef>
              <a:spcAft>
                <a:spcPts val="0"/>
              </a:spcAft>
              <a:buClr>
                <a:schemeClr val="dk1"/>
              </a:buClr>
              <a:buSzPts val="1800"/>
              <a:buNone/>
              <a:defRPr b="1" sz="1800"/>
            </a:lvl3pPr>
            <a:lvl4pPr indent="-228600" lvl="3" marL="1828800" rtl="0" algn="l">
              <a:lnSpc>
                <a:spcPct val="90000"/>
              </a:lnSpc>
              <a:spcBef>
                <a:spcPts val="500"/>
              </a:spcBef>
              <a:spcAft>
                <a:spcPts val="0"/>
              </a:spcAft>
              <a:buClr>
                <a:schemeClr val="dk1"/>
              </a:buClr>
              <a:buSzPts val="1600"/>
              <a:buNone/>
              <a:defRPr b="1" sz="1600"/>
            </a:lvl4pPr>
            <a:lvl5pPr indent="-228600" lvl="4" marL="2286000" rtl="0" algn="l">
              <a:lnSpc>
                <a:spcPct val="90000"/>
              </a:lnSpc>
              <a:spcBef>
                <a:spcPts val="500"/>
              </a:spcBef>
              <a:spcAft>
                <a:spcPts val="0"/>
              </a:spcAft>
              <a:buClr>
                <a:schemeClr val="dk1"/>
              </a:buClr>
              <a:buSzPts val="1600"/>
              <a:buNone/>
              <a:defRPr b="1" sz="1600"/>
            </a:lvl5pPr>
            <a:lvl6pPr indent="-228600" lvl="5" marL="2743200" rtl="0" algn="l">
              <a:lnSpc>
                <a:spcPct val="90000"/>
              </a:lnSpc>
              <a:spcBef>
                <a:spcPts val="500"/>
              </a:spcBef>
              <a:spcAft>
                <a:spcPts val="0"/>
              </a:spcAft>
              <a:buClr>
                <a:schemeClr val="dk1"/>
              </a:buClr>
              <a:buSzPts val="1600"/>
              <a:buNone/>
              <a:defRPr b="1" sz="1600"/>
            </a:lvl6pPr>
            <a:lvl7pPr indent="-228600" lvl="6" marL="3200400" rtl="0" algn="l">
              <a:lnSpc>
                <a:spcPct val="90000"/>
              </a:lnSpc>
              <a:spcBef>
                <a:spcPts val="500"/>
              </a:spcBef>
              <a:spcAft>
                <a:spcPts val="0"/>
              </a:spcAft>
              <a:buClr>
                <a:schemeClr val="dk1"/>
              </a:buClr>
              <a:buSzPts val="1600"/>
              <a:buNone/>
              <a:defRPr b="1" sz="1600"/>
            </a:lvl7pPr>
            <a:lvl8pPr indent="-228600" lvl="7" marL="3657600" rtl="0" algn="l">
              <a:lnSpc>
                <a:spcPct val="90000"/>
              </a:lnSpc>
              <a:spcBef>
                <a:spcPts val="500"/>
              </a:spcBef>
              <a:spcAft>
                <a:spcPts val="0"/>
              </a:spcAft>
              <a:buClr>
                <a:schemeClr val="dk1"/>
              </a:buClr>
              <a:buSzPts val="1600"/>
              <a:buNone/>
              <a:defRPr b="1" sz="1600"/>
            </a:lvl8pPr>
            <a:lvl9pPr indent="-228600" lvl="8" marL="4114800" rtl="0" algn="l">
              <a:lnSpc>
                <a:spcPct val="90000"/>
              </a:lnSpc>
              <a:spcBef>
                <a:spcPts val="500"/>
              </a:spcBef>
              <a:spcAft>
                <a:spcPts val="0"/>
              </a:spcAft>
              <a:buClr>
                <a:schemeClr val="dk1"/>
              </a:buClr>
              <a:buSzPts val="1600"/>
              <a:buNone/>
              <a:defRPr b="1" sz="1600"/>
            </a:lvl9pPr>
          </a:lstStyle>
          <a:p/>
        </p:txBody>
      </p:sp>
      <p:sp>
        <p:nvSpPr>
          <p:cNvPr id="108" name="Google Shape;108;g2285d785dff_0_362"/>
          <p:cNvSpPr txBox="1"/>
          <p:nvPr>
            <p:ph idx="2" type="body"/>
          </p:nvPr>
        </p:nvSpPr>
        <p:spPr>
          <a:xfrm>
            <a:off x="839788" y="2505075"/>
            <a:ext cx="5157900" cy="3684600"/>
          </a:xfrm>
          <a:prstGeom prst="rect">
            <a:avLst/>
          </a:prstGeom>
          <a:noFill/>
          <a:ln>
            <a:noFill/>
          </a:ln>
        </p:spPr>
        <p:txBody>
          <a:bodyPr anchorCtr="0" anchor="t" bIns="45700" lIns="91425" spcFirstLastPara="1" rIns="91425" wrap="square" tIns="45700">
            <a:normAutofit/>
          </a:bodyPr>
          <a:lstStyle>
            <a:lvl1pPr indent="-342900" lvl="0" marL="457200" rtl="0" algn="l">
              <a:lnSpc>
                <a:spcPct val="90000"/>
              </a:lnSpc>
              <a:spcBef>
                <a:spcPts val="1000"/>
              </a:spcBef>
              <a:spcAft>
                <a:spcPts val="0"/>
              </a:spcAft>
              <a:buClr>
                <a:schemeClr val="dk1"/>
              </a:buClr>
              <a:buSzPts val="1800"/>
              <a:buChar char="•"/>
              <a:defRPr/>
            </a:lvl1pPr>
            <a:lvl2pPr indent="-342900" lvl="1" marL="914400" rtl="0" algn="l">
              <a:lnSpc>
                <a:spcPct val="90000"/>
              </a:lnSpc>
              <a:spcBef>
                <a:spcPts val="500"/>
              </a:spcBef>
              <a:spcAft>
                <a:spcPts val="0"/>
              </a:spcAft>
              <a:buClr>
                <a:schemeClr val="dk1"/>
              </a:buClr>
              <a:buSzPts val="1800"/>
              <a:buChar char="•"/>
              <a:defRPr/>
            </a:lvl2pPr>
            <a:lvl3pPr indent="-342900" lvl="2" marL="1371600" rtl="0" algn="l">
              <a:lnSpc>
                <a:spcPct val="90000"/>
              </a:lnSpc>
              <a:spcBef>
                <a:spcPts val="500"/>
              </a:spcBef>
              <a:spcAft>
                <a:spcPts val="0"/>
              </a:spcAft>
              <a:buClr>
                <a:schemeClr val="dk1"/>
              </a:buClr>
              <a:buSzPts val="1800"/>
              <a:buChar char="•"/>
              <a:defRPr/>
            </a:lvl3pPr>
            <a:lvl4pPr indent="-342900" lvl="3" marL="1828800" rtl="0" algn="l">
              <a:lnSpc>
                <a:spcPct val="90000"/>
              </a:lnSpc>
              <a:spcBef>
                <a:spcPts val="500"/>
              </a:spcBef>
              <a:spcAft>
                <a:spcPts val="0"/>
              </a:spcAft>
              <a:buClr>
                <a:schemeClr val="dk1"/>
              </a:buClr>
              <a:buSzPts val="1800"/>
              <a:buChar char="•"/>
              <a:defRPr/>
            </a:lvl4pPr>
            <a:lvl5pPr indent="-342900" lvl="4" marL="2286000" rtl="0" algn="l">
              <a:lnSpc>
                <a:spcPct val="90000"/>
              </a:lnSpc>
              <a:spcBef>
                <a:spcPts val="500"/>
              </a:spcBef>
              <a:spcAft>
                <a:spcPts val="0"/>
              </a:spcAft>
              <a:buClr>
                <a:schemeClr val="dk1"/>
              </a:buClr>
              <a:buSzPts val="1800"/>
              <a:buChar char="•"/>
              <a:defRPr/>
            </a:lvl5pPr>
            <a:lvl6pPr indent="-342900" lvl="5" marL="2743200" rtl="0" algn="l">
              <a:lnSpc>
                <a:spcPct val="90000"/>
              </a:lnSpc>
              <a:spcBef>
                <a:spcPts val="500"/>
              </a:spcBef>
              <a:spcAft>
                <a:spcPts val="0"/>
              </a:spcAft>
              <a:buClr>
                <a:schemeClr val="dk1"/>
              </a:buClr>
              <a:buSzPts val="1800"/>
              <a:buChar char="•"/>
              <a:defRPr/>
            </a:lvl6pPr>
            <a:lvl7pPr indent="-342900" lvl="6" marL="3200400" rtl="0" algn="l">
              <a:lnSpc>
                <a:spcPct val="90000"/>
              </a:lnSpc>
              <a:spcBef>
                <a:spcPts val="500"/>
              </a:spcBef>
              <a:spcAft>
                <a:spcPts val="0"/>
              </a:spcAft>
              <a:buClr>
                <a:schemeClr val="dk1"/>
              </a:buClr>
              <a:buSzPts val="1800"/>
              <a:buChar char="•"/>
              <a:defRPr/>
            </a:lvl7pPr>
            <a:lvl8pPr indent="-342900" lvl="7" marL="3657600" rtl="0" algn="l">
              <a:lnSpc>
                <a:spcPct val="90000"/>
              </a:lnSpc>
              <a:spcBef>
                <a:spcPts val="500"/>
              </a:spcBef>
              <a:spcAft>
                <a:spcPts val="0"/>
              </a:spcAft>
              <a:buClr>
                <a:schemeClr val="dk1"/>
              </a:buClr>
              <a:buSzPts val="1800"/>
              <a:buChar char="•"/>
              <a:defRPr/>
            </a:lvl8pPr>
            <a:lvl9pPr indent="-342900" lvl="8" marL="4114800" rtl="0" algn="l">
              <a:lnSpc>
                <a:spcPct val="90000"/>
              </a:lnSpc>
              <a:spcBef>
                <a:spcPts val="500"/>
              </a:spcBef>
              <a:spcAft>
                <a:spcPts val="0"/>
              </a:spcAft>
              <a:buClr>
                <a:schemeClr val="dk1"/>
              </a:buClr>
              <a:buSzPts val="1800"/>
              <a:buChar char="•"/>
              <a:defRPr/>
            </a:lvl9pPr>
          </a:lstStyle>
          <a:p/>
        </p:txBody>
      </p:sp>
      <p:sp>
        <p:nvSpPr>
          <p:cNvPr id="109" name="Google Shape;109;g2285d785dff_0_362"/>
          <p:cNvSpPr txBox="1"/>
          <p:nvPr>
            <p:ph idx="3" type="body"/>
          </p:nvPr>
        </p:nvSpPr>
        <p:spPr>
          <a:xfrm>
            <a:off x="6172200" y="1681163"/>
            <a:ext cx="5183100" cy="823800"/>
          </a:xfrm>
          <a:prstGeom prst="rect">
            <a:avLst/>
          </a:prstGeom>
          <a:noFill/>
          <a:ln>
            <a:noFill/>
          </a:ln>
        </p:spPr>
        <p:txBody>
          <a:bodyPr anchorCtr="0" anchor="b" bIns="45700" lIns="91425" spcFirstLastPara="1" rIns="91425" wrap="square" tIns="45700">
            <a:normAutofit/>
          </a:bodyPr>
          <a:lstStyle>
            <a:lvl1pPr indent="-228600" lvl="0" marL="457200" rtl="0" algn="l">
              <a:lnSpc>
                <a:spcPct val="90000"/>
              </a:lnSpc>
              <a:spcBef>
                <a:spcPts val="1000"/>
              </a:spcBef>
              <a:spcAft>
                <a:spcPts val="0"/>
              </a:spcAft>
              <a:buClr>
                <a:schemeClr val="dk1"/>
              </a:buClr>
              <a:buSzPts val="2400"/>
              <a:buNone/>
              <a:defRPr b="1" sz="2400"/>
            </a:lvl1pPr>
            <a:lvl2pPr indent="-228600" lvl="1" marL="914400" rtl="0" algn="l">
              <a:lnSpc>
                <a:spcPct val="90000"/>
              </a:lnSpc>
              <a:spcBef>
                <a:spcPts val="500"/>
              </a:spcBef>
              <a:spcAft>
                <a:spcPts val="0"/>
              </a:spcAft>
              <a:buClr>
                <a:schemeClr val="dk1"/>
              </a:buClr>
              <a:buSzPts val="2000"/>
              <a:buNone/>
              <a:defRPr b="1" sz="2000"/>
            </a:lvl2pPr>
            <a:lvl3pPr indent="-228600" lvl="2" marL="1371600" rtl="0" algn="l">
              <a:lnSpc>
                <a:spcPct val="90000"/>
              </a:lnSpc>
              <a:spcBef>
                <a:spcPts val="500"/>
              </a:spcBef>
              <a:spcAft>
                <a:spcPts val="0"/>
              </a:spcAft>
              <a:buClr>
                <a:schemeClr val="dk1"/>
              </a:buClr>
              <a:buSzPts val="1800"/>
              <a:buNone/>
              <a:defRPr b="1" sz="1800"/>
            </a:lvl3pPr>
            <a:lvl4pPr indent="-228600" lvl="3" marL="1828800" rtl="0" algn="l">
              <a:lnSpc>
                <a:spcPct val="90000"/>
              </a:lnSpc>
              <a:spcBef>
                <a:spcPts val="500"/>
              </a:spcBef>
              <a:spcAft>
                <a:spcPts val="0"/>
              </a:spcAft>
              <a:buClr>
                <a:schemeClr val="dk1"/>
              </a:buClr>
              <a:buSzPts val="1600"/>
              <a:buNone/>
              <a:defRPr b="1" sz="1600"/>
            </a:lvl4pPr>
            <a:lvl5pPr indent="-228600" lvl="4" marL="2286000" rtl="0" algn="l">
              <a:lnSpc>
                <a:spcPct val="90000"/>
              </a:lnSpc>
              <a:spcBef>
                <a:spcPts val="500"/>
              </a:spcBef>
              <a:spcAft>
                <a:spcPts val="0"/>
              </a:spcAft>
              <a:buClr>
                <a:schemeClr val="dk1"/>
              </a:buClr>
              <a:buSzPts val="1600"/>
              <a:buNone/>
              <a:defRPr b="1" sz="1600"/>
            </a:lvl5pPr>
            <a:lvl6pPr indent="-228600" lvl="5" marL="2743200" rtl="0" algn="l">
              <a:lnSpc>
                <a:spcPct val="90000"/>
              </a:lnSpc>
              <a:spcBef>
                <a:spcPts val="500"/>
              </a:spcBef>
              <a:spcAft>
                <a:spcPts val="0"/>
              </a:spcAft>
              <a:buClr>
                <a:schemeClr val="dk1"/>
              </a:buClr>
              <a:buSzPts val="1600"/>
              <a:buNone/>
              <a:defRPr b="1" sz="1600"/>
            </a:lvl6pPr>
            <a:lvl7pPr indent="-228600" lvl="6" marL="3200400" rtl="0" algn="l">
              <a:lnSpc>
                <a:spcPct val="90000"/>
              </a:lnSpc>
              <a:spcBef>
                <a:spcPts val="500"/>
              </a:spcBef>
              <a:spcAft>
                <a:spcPts val="0"/>
              </a:spcAft>
              <a:buClr>
                <a:schemeClr val="dk1"/>
              </a:buClr>
              <a:buSzPts val="1600"/>
              <a:buNone/>
              <a:defRPr b="1" sz="1600"/>
            </a:lvl7pPr>
            <a:lvl8pPr indent="-228600" lvl="7" marL="3657600" rtl="0" algn="l">
              <a:lnSpc>
                <a:spcPct val="90000"/>
              </a:lnSpc>
              <a:spcBef>
                <a:spcPts val="500"/>
              </a:spcBef>
              <a:spcAft>
                <a:spcPts val="0"/>
              </a:spcAft>
              <a:buClr>
                <a:schemeClr val="dk1"/>
              </a:buClr>
              <a:buSzPts val="1600"/>
              <a:buNone/>
              <a:defRPr b="1" sz="1600"/>
            </a:lvl8pPr>
            <a:lvl9pPr indent="-228600" lvl="8" marL="4114800" rtl="0" algn="l">
              <a:lnSpc>
                <a:spcPct val="90000"/>
              </a:lnSpc>
              <a:spcBef>
                <a:spcPts val="500"/>
              </a:spcBef>
              <a:spcAft>
                <a:spcPts val="0"/>
              </a:spcAft>
              <a:buClr>
                <a:schemeClr val="dk1"/>
              </a:buClr>
              <a:buSzPts val="1600"/>
              <a:buNone/>
              <a:defRPr b="1" sz="1600"/>
            </a:lvl9pPr>
          </a:lstStyle>
          <a:p/>
        </p:txBody>
      </p:sp>
      <p:sp>
        <p:nvSpPr>
          <p:cNvPr id="110" name="Google Shape;110;g2285d785dff_0_362"/>
          <p:cNvSpPr txBox="1"/>
          <p:nvPr>
            <p:ph idx="4" type="body"/>
          </p:nvPr>
        </p:nvSpPr>
        <p:spPr>
          <a:xfrm>
            <a:off x="6172200" y="2505075"/>
            <a:ext cx="5183100" cy="3684600"/>
          </a:xfrm>
          <a:prstGeom prst="rect">
            <a:avLst/>
          </a:prstGeom>
          <a:noFill/>
          <a:ln>
            <a:noFill/>
          </a:ln>
        </p:spPr>
        <p:txBody>
          <a:bodyPr anchorCtr="0" anchor="t" bIns="45700" lIns="91425" spcFirstLastPara="1" rIns="91425" wrap="square" tIns="45700">
            <a:normAutofit/>
          </a:bodyPr>
          <a:lstStyle>
            <a:lvl1pPr indent="-342900" lvl="0" marL="457200" rtl="0" algn="l">
              <a:lnSpc>
                <a:spcPct val="90000"/>
              </a:lnSpc>
              <a:spcBef>
                <a:spcPts val="1000"/>
              </a:spcBef>
              <a:spcAft>
                <a:spcPts val="0"/>
              </a:spcAft>
              <a:buClr>
                <a:schemeClr val="dk1"/>
              </a:buClr>
              <a:buSzPts val="1800"/>
              <a:buChar char="•"/>
              <a:defRPr/>
            </a:lvl1pPr>
            <a:lvl2pPr indent="-342900" lvl="1" marL="914400" rtl="0" algn="l">
              <a:lnSpc>
                <a:spcPct val="90000"/>
              </a:lnSpc>
              <a:spcBef>
                <a:spcPts val="500"/>
              </a:spcBef>
              <a:spcAft>
                <a:spcPts val="0"/>
              </a:spcAft>
              <a:buClr>
                <a:schemeClr val="dk1"/>
              </a:buClr>
              <a:buSzPts val="1800"/>
              <a:buChar char="•"/>
              <a:defRPr/>
            </a:lvl2pPr>
            <a:lvl3pPr indent="-342900" lvl="2" marL="1371600" rtl="0" algn="l">
              <a:lnSpc>
                <a:spcPct val="90000"/>
              </a:lnSpc>
              <a:spcBef>
                <a:spcPts val="500"/>
              </a:spcBef>
              <a:spcAft>
                <a:spcPts val="0"/>
              </a:spcAft>
              <a:buClr>
                <a:schemeClr val="dk1"/>
              </a:buClr>
              <a:buSzPts val="1800"/>
              <a:buChar char="•"/>
              <a:defRPr/>
            </a:lvl3pPr>
            <a:lvl4pPr indent="-342900" lvl="3" marL="1828800" rtl="0" algn="l">
              <a:lnSpc>
                <a:spcPct val="90000"/>
              </a:lnSpc>
              <a:spcBef>
                <a:spcPts val="500"/>
              </a:spcBef>
              <a:spcAft>
                <a:spcPts val="0"/>
              </a:spcAft>
              <a:buClr>
                <a:schemeClr val="dk1"/>
              </a:buClr>
              <a:buSzPts val="1800"/>
              <a:buChar char="•"/>
              <a:defRPr/>
            </a:lvl4pPr>
            <a:lvl5pPr indent="-342900" lvl="4" marL="2286000" rtl="0" algn="l">
              <a:lnSpc>
                <a:spcPct val="90000"/>
              </a:lnSpc>
              <a:spcBef>
                <a:spcPts val="500"/>
              </a:spcBef>
              <a:spcAft>
                <a:spcPts val="0"/>
              </a:spcAft>
              <a:buClr>
                <a:schemeClr val="dk1"/>
              </a:buClr>
              <a:buSzPts val="1800"/>
              <a:buChar char="•"/>
              <a:defRPr/>
            </a:lvl5pPr>
            <a:lvl6pPr indent="-342900" lvl="5" marL="2743200" rtl="0" algn="l">
              <a:lnSpc>
                <a:spcPct val="90000"/>
              </a:lnSpc>
              <a:spcBef>
                <a:spcPts val="500"/>
              </a:spcBef>
              <a:spcAft>
                <a:spcPts val="0"/>
              </a:spcAft>
              <a:buClr>
                <a:schemeClr val="dk1"/>
              </a:buClr>
              <a:buSzPts val="1800"/>
              <a:buChar char="•"/>
              <a:defRPr/>
            </a:lvl6pPr>
            <a:lvl7pPr indent="-342900" lvl="6" marL="3200400" rtl="0" algn="l">
              <a:lnSpc>
                <a:spcPct val="90000"/>
              </a:lnSpc>
              <a:spcBef>
                <a:spcPts val="500"/>
              </a:spcBef>
              <a:spcAft>
                <a:spcPts val="0"/>
              </a:spcAft>
              <a:buClr>
                <a:schemeClr val="dk1"/>
              </a:buClr>
              <a:buSzPts val="1800"/>
              <a:buChar char="•"/>
              <a:defRPr/>
            </a:lvl7pPr>
            <a:lvl8pPr indent="-342900" lvl="7" marL="3657600" rtl="0" algn="l">
              <a:lnSpc>
                <a:spcPct val="90000"/>
              </a:lnSpc>
              <a:spcBef>
                <a:spcPts val="500"/>
              </a:spcBef>
              <a:spcAft>
                <a:spcPts val="0"/>
              </a:spcAft>
              <a:buClr>
                <a:schemeClr val="dk1"/>
              </a:buClr>
              <a:buSzPts val="1800"/>
              <a:buChar char="•"/>
              <a:defRPr/>
            </a:lvl8pPr>
            <a:lvl9pPr indent="-342900" lvl="8" marL="4114800" rtl="0" algn="l">
              <a:lnSpc>
                <a:spcPct val="90000"/>
              </a:lnSpc>
              <a:spcBef>
                <a:spcPts val="500"/>
              </a:spcBef>
              <a:spcAft>
                <a:spcPts val="0"/>
              </a:spcAft>
              <a:buClr>
                <a:schemeClr val="dk1"/>
              </a:buClr>
              <a:buSzPts val="1800"/>
              <a:buChar char="•"/>
              <a:defRPr/>
            </a:lvl9pPr>
          </a:lstStyle>
          <a:p/>
        </p:txBody>
      </p:sp>
      <p:sp>
        <p:nvSpPr>
          <p:cNvPr id="111" name="Google Shape;111;g2285d785dff_0_362"/>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12" name="Google Shape;112;g2285d785dff_0_362"/>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13" name="Google Shape;113;g2285d785dff_0_362"/>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lleen titel" type="titleOnly">
  <p:cSld name="TITLE_ONLY">
    <p:spTree>
      <p:nvGrpSpPr>
        <p:cNvPr id="114" name="Shape 114"/>
        <p:cNvGrpSpPr/>
        <p:nvPr/>
      </p:nvGrpSpPr>
      <p:grpSpPr>
        <a:xfrm>
          <a:off x="0" y="0"/>
          <a:ext cx="0" cy="0"/>
          <a:chOff x="0" y="0"/>
          <a:chExt cx="0" cy="0"/>
        </a:xfrm>
      </p:grpSpPr>
      <p:sp>
        <p:nvSpPr>
          <p:cNvPr id="115" name="Google Shape;115;g2285d785dff_0_371"/>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lvl1pPr lvl="0" rtl="0" algn="l">
              <a:lnSpc>
                <a:spcPct val="90000"/>
              </a:lnSpc>
              <a:spcBef>
                <a:spcPts val="0"/>
              </a:spcBef>
              <a:spcAft>
                <a:spcPts val="0"/>
              </a:spcAft>
              <a:buClr>
                <a:srgbClr val="F47D2C"/>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16" name="Google Shape;116;g2285d785dff_0_371"/>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17" name="Google Shape;117;g2285d785dff_0_371"/>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18" name="Google Shape;118;g2285d785dff_0_371"/>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eg" type="blank">
  <p:cSld name="BLANK">
    <p:spTree>
      <p:nvGrpSpPr>
        <p:cNvPr id="119" name="Shape 119"/>
        <p:cNvGrpSpPr/>
        <p:nvPr/>
      </p:nvGrpSpPr>
      <p:grpSpPr>
        <a:xfrm>
          <a:off x="0" y="0"/>
          <a:ext cx="0" cy="0"/>
          <a:chOff x="0" y="0"/>
          <a:chExt cx="0" cy="0"/>
        </a:xfrm>
      </p:grpSpPr>
      <p:sp>
        <p:nvSpPr>
          <p:cNvPr id="120" name="Google Shape;120;g2285d785dff_0_376"/>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21" name="Google Shape;121;g2285d785dff_0_376"/>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22" name="Google Shape;122;g2285d785dff_0_376"/>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houd met bijschrift" type="objTx">
  <p:cSld name="OBJECT_WITH_CAPTION_TEXT">
    <p:spTree>
      <p:nvGrpSpPr>
        <p:cNvPr id="123" name="Shape 123"/>
        <p:cNvGrpSpPr/>
        <p:nvPr/>
      </p:nvGrpSpPr>
      <p:grpSpPr>
        <a:xfrm>
          <a:off x="0" y="0"/>
          <a:ext cx="0" cy="0"/>
          <a:chOff x="0" y="0"/>
          <a:chExt cx="0" cy="0"/>
        </a:xfrm>
      </p:grpSpPr>
      <p:sp>
        <p:nvSpPr>
          <p:cNvPr id="124" name="Google Shape;124;g2285d785dff_0_380"/>
          <p:cNvSpPr txBox="1"/>
          <p:nvPr>
            <p:ph type="title"/>
          </p:nvPr>
        </p:nvSpPr>
        <p:spPr>
          <a:xfrm>
            <a:off x="839788" y="457200"/>
            <a:ext cx="3932100" cy="1600200"/>
          </a:xfrm>
          <a:prstGeom prst="rect">
            <a:avLst/>
          </a:prstGeom>
          <a:noFill/>
          <a:ln>
            <a:noFill/>
          </a:ln>
        </p:spPr>
        <p:txBody>
          <a:bodyPr anchorCtr="0" anchor="b" bIns="45700" lIns="91425" spcFirstLastPara="1" rIns="91425" wrap="square" tIns="45700">
            <a:normAutofit/>
          </a:bodyPr>
          <a:lstStyle>
            <a:lvl1pPr lvl="0" rtl="0" algn="l">
              <a:lnSpc>
                <a:spcPct val="90000"/>
              </a:lnSpc>
              <a:spcBef>
                <a:spcPts val="0"/>
              </a:spcBef>
              <a:spcAft>
                <a:spcPts val="0"/>
              </a:spcAft>
              <a:buClr>
                <a:srgbClr val="F47D2C"/>
              </a:buClr>
              <a:buSzPts val="3200"/>
              <a:buFont typeface="Arial"/>
              <a:buNone/>
              <a:defRPr sz="3200"/>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25" name="Google Shape;125;g2285d785dff_0_380"/>
          <p:cNvSpPr txBox="1"/>
          <p:nvPr>
            <p:ph idx="1" type="body"/>
          </p:nvPr>
        </p:nvSpPr>
        <p:spPr>
          <a:xfrm>
            <a:off x="5183188" y="987425"/>
            <a:ext cx="6172200" cy="4873500"/>
          </a:xfrm>
          <a:prstGeom prst="rect">
            <a:avLst/>
          </a:prstGeom>
          <a:noFill/>
          <a:ln>
            <a:noFill/>
          </a:ln>
        </p:spPr>
        <p:txBody>
          <a:bodyPr anchorCtr="0" anchor="t" bIns="45700" lIns="91425" spcFirstLastPara="1" rIns="91425" wrap="square" tIns="45700">
            <a:normAutofit/>
          </a:bodyPr>
          <a:lstStyle>
            <a:lvl1pPr indent="-431800" lvl="0" marL="457200" rtl="0" algn="l">
              <a:lnSpc>
                <a:spcPct val="90000"/>
              </a:lnSpc>
              <a:spcBef>
                <a:spcPts val="1000"/>
              </a:spcBef>
              <a:spcAft>
                <a:spcPts val="0"/>
              </a:spcAft>
              <a:buClr>
                <a:schemeClr val="dk1"/>
              </a:buClr>
              <a:buSzPts val="3200"/>
              <a:buChar char="•"/>
              <a:defRPr sz="3200"/>
            </a:lvl1pPr>
            <a:lvl2pPr indent="-406400" lvl="1" marL="914400" rtl="0" algn="l">
              <a:lnSpc>
                <a:spcPct val="90000"/>
              </a:lnSpc>
              <a:spcBef>
                <a:spcPts val="500"/>
              </a:spcBef>
              <a:spcAft>
                <a:spcPts val="0"/>
              </a:spcAft>
              <a:buClr>
                <a:schemeClr val="dk1"/>
              </a:buClr>
              <a:buSzPts val="2800"/>
              <a:buChar char="•"/>
              <a:defRPr sz="2800"/>
            </a:lvl2pPr>
            <a:lvl3pPr indent="-381000" lvl="2" marL="1371600" rtl="0" algn="l">
              <a:lnSpc>
                <a:spcPct val="90000"/>
              </a:lnSpc>
              <a:spcBef>
                <a:spcPts val="500"/>
              </a:spcBef>
              <a:spcAft>
                <a:spcPts val="0"/>
              </a:spcAft>
              <a:buClr>
                <a:schemeClr val="dk1"/>
              </a:buClr>
              <a:buSzPts val="2400"/>
              <a:buChar char="•"/>
              <a:defRPr sz="2400"/>
            </a:lvl3pPr>
            <a:lvl4pPr indent="-355600" lvl="3" marL="1828800" rtl="0" algn="l">
              <a:lnSpc>
                <a:spcPct val="90000"/>
              </a:lnSpc>
              <a:spcBef>
                <a:spcPts val="500"/>
              </a:spcBef>
              <a:spcAft>
                <a:spcPts val="0"/>
              </a:spcAft>
              <a:buClr>
                <a:schemeClr val="dk1"/>
              </a:buClr>
              <a:buSzPts val="2000"/>
              <a:buChar char="•"/>
              <a:defRPr sz="2000"/>
            </a:lvl4pPr>
            <a:lvl5pPr indent="-355600" lvl="4" marL="2286000" rtl="0" algn="l">
              <a:lnSpc>
                <a:spcPct val="90000"/>
              </a:lnSpc>
              <a:spcBef>
                <a:spcPts val="500"/>
              </a:spcBef>
              <a:spcAft>
                <a:spcPts val="0"/>
              </a:spcAft>
              <a:buClr>
                <a:schemeClr val="dk1"/>
              </a:buClr>
              <a:buSzPts val="2000"/>
              <a:buChar char="•"/>
              <a:defRPr sz="2000"/>
            </a:lvl5pPr>
            <a:lvl6pPr indent="-355600" lvl="5" marL="2743200" rtl="0" algn="l">
              <a:lnSpc>
                <a:spcPct val="90000"/>
              </a:lnSpc>
              <a:spcBef>
                <a:spcPts val="500"/>
              </a:spcBef>
              <a:spcAft>
                <a:spcPts val="0"/>
              </a:spcAft>
              <a:buClr>
                <a:schemeClr val="dk1"/>
              </a:buClr>
              <a:buSzPts val="2000"/>
              <a:buChar char="•"/>
              <a:defRPr sz="2000"/>
            </a:lvl6pPr>
            <a:lvl7pPr indent="-355600" lvl="6" marL="3200400" rtl="0" algn="l">
              <a:lnSpc>
                <a:spcPct val="90000"/>
              </a:lnSpc>
              <a:spcBef>
                <a:spcPts val="500"/>
              </a:spcBef>
              <a:spcAft>
                <a:spcPts val="0"/>
              </a:spcAft>
              <a:buClr>
                <a:schemeClr val="dk1"/>
              </a:buClr>
              <a:buSzPts val="2000"/>
              <a:buChar char="•"/>
              <a:defRPr sz="2000"/>
            </a:lvl7pPr>
            <a:lvl8pPr indent="-355600" lvl="7" marL="3657600" rtl="0" algn="l">
              <a:lnSpc>
                <a:spcPct val="90000"/>
              </a:lnSpc>
              <a:spcBef>
                <a:spcPts val="500"/>
              </a:spcBef>
              <a:spcAft>
                <a:spcPts val="0"/>
              </a:spcAft>
              <a:buClr>
                <a:schemeClr val="dk1"/>
              </a:buClr>
              <a:buSzPts val="2000"/>
              <a:buChar char="•"/>
              <a:defRPr sz="2000"/>
            </a:lvl8pPr>
            <a:lvl9pPr indent="-355600" lvl="8" marL="4114800" rtl="0" algn="l">
              <a:lnSpc>
                <a:spcPct val="90000"/>
              </a:lnSpc>
              <a:spcBef>
                <a:spcPts val="500"/>
              </a:spcBef>
              <a:spcAft>
                <a:spcPts val="0"/>
              </a:spcAft>
              <a:buClr>
                <a:schemeClr val="dk1"/>
              </a:buClr>
              <a:buSzPts val="2000"/>
              <a:buChar char="•"/>
              <a:defRPr sz="2000"/>
            </a:lvl9pPr>
          </a:lstStyle>
          <a:p/>
        </p:txBody>
      </p:sp>
      <p:sp>
        <p:nvSpPr>
          <p:cNvPr id="126" name="Google Shape;126;g2285d785dff_0_380"/>
          <p:cNvSpPr txBox="1"/>
          <p:nvPr>
            <p:ph idx="2" type="body"/>
          </p:nvPr>
        </p:nvSpPr>
        <p:spPr>
          <a:xfrm>
            <a:off x="839788" y="2057400"/>
            <a:ext cx="3932100" cy="3811500"/>
          </a:xfrm>
          <a:prstGeom prst="rect">
            <a:avLst/>
          </a:prstGeom>
          <a:noFill/>
          <a:ln>
            <a:noFill/>
          </a:ln>
        </p:spPr>
        <p:txBody>
          <a:bodyPr anchorCtr="0" anchor="t" bIns="45700" lIns="91425" spcFirstLastPara="1" rIns="91425" wrap="square" tIns="45700">
            <a:normAutofit/>
          </a:bodyPr>
          <a:lstStyle>
            <a:lvl1pPr indent="-228600" lvl="0" marL="457200" rtl="0" algn="l">
              <a:lnSpc>
                <a:spcPct val="90000"/>
              </a:lnSpc>
              <a:spcBef>
                <a:spcPts val="1000"/>
              </a:spcBef>
              <a:spcAft>
                <a:spcPts val="0"/>
              </a:spcAft>
              <a:buClr>
                <a:schemeClr val="dk1"/>
              </a:buClr>
              <a:buSzPts val="1600"/>
              <a:buNone/>
              <a:defRPr sz="1600"/>
            </a:lvl1pPr>
            <a:lvl2pPr indent="-228600" lvl="1" marL="914400" rtl="0" algn="l">
              <a:lnSpc>
                <a:spcPct val="90000"/>
              </a:lnSpc>
              <a:spcBef>
                <a:spcPts val="500"/>
              </a:spcBef>
              <a:spcAft>
                <a:spcPts val="0"/>
              </a:spcAft>
              <a:buClr>
                <a:schemeClr val="dk1"/>
              </a:buClr>
              <a:buSzPts val="1400"/>
              <a:buNone/>
              <a:defRPr sz="1400"/>
            </a:lvl2pPr>
            <a:lvl3pPr indent="-228600" lvl="2" marL="1371600" rtl="0" algn="l">
              <a:lnSpc>
                <a:spcPct val="90000"/>
              </a:lnSpc>
              <a:spcBef>
                <a:spcPts val="500"/>
              </a:spcBef>
              <a:spcAft>
                <a:spcPts val="0"/>
              </a:spcAft>
              <a:buClr>
                <a:schemeClr val="dk1"/>
              </a:buClr>
              <a:buSzPts val="1200"/>
              <a:buNone/>
              <a:defRPr sz="1200"/>
            </a:lvl3pPr>
            <a:lvl4pPr indent="-228600" lvl="3" marL="1828800" rtl="0" algn="l">
              <a:lnSpc>
                <a:spcPct val="90000"/>
              </a:lnSpc>
              <a:spcBef>
                <a:spcPts val="500"/>
              </a:spcBef>
              <a:spcAft>
                <a:spcPts val="0"/>
              </a:spcAft>
              <a:buClr>
                <a:schemeClr val="dk1"/>
              </a:buClr>
              <a:buSzPts val="1000"/>
              <a:buNone/>
              <a:defRPr sz="1000"/>
            </a:lvl4pPr>
            <a:lvl5pPr indent="-228600" lvl="4" marL="2286000" rtl="0" algn="l">
              <a:lnSpc>
                <a:spcPct val="90000"/>
              </a:lnSpc>
              <a:spcBef>
                <a:spcPts val="500"/>
              </a:spcBef>
              <a:spcAft>
                <a:spcPts val="0"/>
              </a:spcAft>
              <a:buClr>
                <a:schemeClr val="dk1"/>
              </a:buClr>
              <a:buSzPts val="1000"/>
              <a:buNone/>
              <a:defRPr sz="1000"/>
            </a:lvl5pPr>
            <a:lvl6pPr indent="-228600" lvl="5" marL="2743200" rtl="0" algn="l">
              <a:lnSpc>
                <a:spcPct val="90000"/>
              </a:lnSpc>
              <a:spcBef>
                <a:spcPts val="500"/>
              </a:spcBef>
              <a:spcAft>
                <a:spcPts val="0"/>
              </a:spcAft>
              <a:buClr>
                <a:schemeClr val="dk1"/>
              </a:buClr>
              <a:buSzPts val="1000"/>
              <a:buNone/>
              <a:defRPr sz="1000"/>
            </a:lvl6pPr>
            <a:lvl7pPr indent="-228600" lvl="6" marL="3200400" rtl="0" algn="l">
              <a:lnSpc>
                <a:spcPct val="90000"/>
              </a:lnSpc>
              <a:spcBef>
                <a:spcPts val="500"/>
              </a:spcBef>
              <a:spcAft>
                <a:spcPts val="0"/>
              </a:spcAft>
              <a:buClr>
                <a:schemeClr val="dk1"/>
              </a:buClr>
              <a:buSzPts val="1000"/>
              <a:buNone/>
              <a:defRPr sz="1000"/>
            </a:lvl7pPr>
            <a:lvl8pPr indent="-228600" lvl="7" marL="3657600" rtl="0" algn="l">
              <a:lnSpc>
                <a:spcPct val="90000"/>
              </a:lnSpc>
              <a:spcBef>
                <a:spcPts val="500"/>
              </a:spcBef>
              <a:spcAft>
                <a:spcPts val="0"/>
              </a:spcAft>
              <a:buClr>
                <a:schemeClr val="dk1"/>
              </a:buClr>
              <a:buSzPts val="1000"/>
              <a:buNone/>
              <a:defRPr sz="1000"/>
            </a:lvl8pPr>
            <a:lvl9pPr indent="-228600" lvl="8" marL="4114800" rtl="0" algn="l">
              <a:lnSpc>
                <a:spcPct val="90000"/>
              </a:lnSpc>
              <a:spcBef>
                <a:spcPts val="500"/>
              </a:spcBef>
              <a:spcAft>
                <a:spcPts val="0"/>
              </a:spcAft>
              <a:buClr>
                <a:schemeClr val="dk1"/>
              </a:buClr>
              <a:buSzPts val="1000"/>
              <a:buNone/>
              <a:defRPr sz="1000"/>
            </a:lvl9pPr>
          </a:lstStyle>
          <a:p/>
        </p:txBody>
      </p:sp>
      <p:sp>
        <p:nvSpPr>
          <p:cNvPr id="127" name="Google Shape;127;g2285d785dff_0_380"/>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28" name="Google Shape;128;g2285d785dff_0_380"/>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29" name="Google Shape;129;g2285d785dff_0_380"/>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fbeelding met bijschrift" type="picTx">
  <p:cSld name="PICTURE_WITH_CAPTION_TEXT">
    <p:spTree>
      <p:nvGrpSpPr>
        <p:cNvPr id="130" name="Shape 130"/>
        <p:cNvGrpSpPr/>
        <p:nvPr/>
      </p:nvGrpSpPr>
      <p:grpSpPr>
        <a:xfrm>
          <a:off x="0" y="0"/>
          <a:ext cx="0" cy="0"/>
          <a:chOff x="0" y="0"/>
          <a:chExt cx="0" cy="0"/>
        </a:xfrm>
      </p:grpSpPr>
      <p:sp>
        <p:nvSpPr>
          <p:cNvPr id="131" name="Google Shape;131;g2285d785dff_0_387"/>
          <p:cNvSpPr txBox="1"/>
          <p:nvPr>
            <p:ph type="title"/>
          </p:nvPr>
        </p:nvSpPr>
        <p:spPr>
          <a:xfrm>
            <a:off x="839788" y="457200"/>
            <a:ext cx="3932100" cy="1600200"/>
          </a:xfrm>
          <a:prstGeom prst="rect">
            <a:avLst/>
          </a:prstGeom>
          <a:noFill/>
          <a:ln>
            <a:noFill/>
          </a:ln>
        </p:spPr>
        <p:txBody>
          <a:bodyPr anchorCtr="0" anchor="b" bIns="45700" lIns="91425" spcFirstLastPara="1" rIns="91425" wrap="square" tIns="45700">
            <a:normAutofit/>
          </a:bodyPr>
          <a:lstStyle>
            <a:lvl1pPr lvl="0" rtl="0" algn="l">
              <a:lnSpc>
                <a:spcPct val="90000"/>
              </a:lnSpc>
              <a:spcBef>
                <a:spcPts val="0"/>
              </a:spcBef>
              <a:spcAft>
                <a:spcPts val="0"/>
              </a:spcAft>
              <a:buClr>
                <a:srgbClr val="F47D2C"/>
              </a:buClr>
              <a:buSzPts val="3200"/>
              <a:buFont typeface="Arial"/>
              <a:buNone/>
              <a:defRPr sz="3200"/>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32" name="Google Shape;132;g2285d785dff_0_387"/>
          <p:cNvSpPr/>
          <p:nvPr>
            <p:ph idx="2" type="pic"/>
          </p:nvPr>
        </p:nvSpPr>
        <p:spPr>
          <a:xfrm>
            <a:off x="5183188" y="987425"/>
            <a:ext cx="6172200" cy="4873500"/>
          </a:xfrm>
          <a:prstGeom prst="rect">
            <a:avLst/>
          </a:prstGeom>
          <a:noFill/>
          <a:ln>
            <a:noFill/>
          </a:ln>
        </p:spPr>
      </p:sp>
      <p:sp>
        <p:nvSpPr>
          <p:cNvPr id="133" name="Google Shape;133;g2285d785dff_0_387"/>
          <p:cNvSpPr txBox="1"/>
          <p:nvPr>
            <p:ph idx="1" type="body"/>
          </p:nvPr>
        </p:nvSpPr>
        <p:spPr>
          <a:xfrm>
            <a:off x="839788" y="2057400"/>
            <a:ext cx="3932100" cy="3811500"/>
          </a:xfrm>
          <a:prstGeom prst="rect">
            <a:avLst/>
          </a:prstGeom>
          <a:noFill/>
          <a:ln>
            <a:noFill/>
          </a:ln>
        </p:spPr>
        <p:txBody>
          <a:bodyPr anchorCtr="0" anchor="t" bIns="45700" lIns="91425" spcFirstLastPara="1" rIns="91425" wrap="square" tIns="45700">
            <a:normAutofit/>
          </a:bodyPr>
          <a:lstStyle>
            <a:lvl1pPr indent="-228600" lvl="0" marL="457200" rtl="0" algn="l">
              <a:lnSpc>
                <a:spcPct val="90000"/>
              </a:lnSpc>
              <a:spcBef>
                <a:spcPts val="1000"/>
              </a:spcBef>
              <a:spcAft>
                <a:spcPts val="0"/>
              </a:spcAft>
              <a:buClr>
                <a:schemeClr val="dk1"/>
              </a:buClr>
              <a:buSzPts val="1600"/>
              <a:buNone/>
              <a:defRPr sz="1600"/>
            </a:lvl1pPr>
            <a:lvl2pPr indent="-228600" lvl="1" marL="914400" rtl="0" algn="l">
              <a:lnSpc>
                <a:spcPct val="90000"/>
              </a:lnSpc>
              <a:spcBef>
                <a:spcPts val="500"/>
              </a:spcBef>
              <a:spcAft>
                <a:spcPts val="0"/>
              </a:spcAft>
              <a:buClr>
                <a:schemeClr val="dk1"/>
              </a:buClr>
              <a:buSzPts val="1400"/>
              <a:buNone/>
              <a:defRPr sz="1400"/>
            </a:lvl2pPr>
            <a:lvl3pPr indent="-228600" lvl="2" marL="1371600" rtl="0" algn="l">
              <a:lnSpc>
                <a:spcPct val="90000"/>
              </a:lnSpc>
              <a:spcBef>
                <a:spcPts val="500"/>
              </a:spcBef>
              <a:spcAft>
                <a:spcPts val="0"/>
              </a:spcAft>
              <a:buClr>
                <a:schemeClr val="dk1"/>
              </a:buClr>
              <a:buSzPts val="1200"/>
              <a:buNone/>
              <a:defRPr sz="1200"/>
            </a:lvl3pPr>
            <a:lvl4pPr indent="-228600" lvl="3" marL="1828800" rtl="0" algn="l">
              <a:lnSpc>
                <a:spcPct val="90000"/>
              </a:lnSpc>
              <a:spcBef>
                <a:spcPts val="500"/>
              </a:spcBef>
              <a:spcAft>
                <a:spcPts val="0"/>
              </a:spcAft>
              <a:buClr>
                <a:schemeClr val="dk1"/>
              </a:buClr>
              <a:buSzPts val="1000"/>
              <a:buNone/>
              <a:defRPr sz="1000"/>
            </a:lvl4pPr>
            <a:lvl5pPr indent="-228600" lvl="4" marL="2286000" rtl="0" algn="l">
              <a:lnSpc>
                <a:spcPct val="90000"/>
              </a:lnSpc>
              <a:spcBef>
                <a:spcPts val="500"/>
              </a:spcBef>
              <a:spcAft>
                <a:spcPts val="0"/>
              </a:spcAft>
              <a:buClr>
                <a:schemeClr val="dk1"/>
              </a:buClr>
              <a:buSzPts val="1000"/>
              <a:buNone/>
              <a:defRPr sz="1000"/>
            </a:lvl5pPr>
            <a:lvl6pPr indent="-228600" lvl="5" marL="2743200" rtl="0" algn="l">
              <a:lnSpc>
                <a:spcPct val="90000"/>
              </a:lnSpc>
              <a:spcBef>
                <a:spcPts val="500"/>
              </a:spcBef>
              <a:spcAft>
                <a:spcPts val="0"/>
              </a:spcAft>
              <a:buClr>
                <a:schemeClr val="dk1"/>
              </a:buClr>
              <a:buSzPts val="1000"/>
              <a:buNone/>
              <a:defRPr sz="1000"/>
            </a:lvl6pPr>
            <a:lvl7pPr indent="-228600" lvl="6" marL="3200400" rtl="0" algn="l">
              <a:lnSpc>
                <a:spcPct val="90000"/>
              </a:lnSpc>
              <a:spcBef>
                <a:spcPts val="500"/>
              </a:spcBef>
              <a:spcAft>
                <a:spcPts val="0"/>
              </a:spcAft>
              <a:buClr>
                <a:schemeClr val="dk1"/>
              </a:buClr>
              <a:buSzPts val="1000"/>
              <a:buNone/>
              <a:defRPr sz="1000"/>
            </a:lvl7pPr>
            <a:lvl8pPr indent="-228600" lvl="7" marL="3657600" rtl="0" algn="l">
              <a:lnSpc>
                <a:spcPct val="90000"/>
              </a:lnSpc>
              <a:spcBef>
                <a:spcPts val="500"/>
              </a:spcBef>
              <a:spcAft>
                <a:spcPts val="0"/>
              </a:spcAft>
              <a:buClr>
                <a:schemeClr val="dk1"/>
              </a:buClr>
              <a:buSzPts val="1000"/>
              <a:buNone/>
              <a:defRPr sz="1000"/>
            </a:lvl8pPr>
            <a:lvl9pPr indent="-228600" lvl="8" marL="4114800" rtl="0" algn="l">
              <a:lnSpc>
                <a:spcPct val="90000"/>
              </a:lnSpc>
              <a:spcBef>
                <a:spcPts val="500"/>
              </a:spcBef>
              <a:spcAft>
                <a:spcPts val="0"/>
              </a:spcAft>
              <a:buClr>
                <a:schemeClr val="dk1"/>
              </a:buClr>
              <a:buSzPts val="1000"/>
              <a:buNone/>
              <a:defRPr sz="1000"/>
            </a:lvl9pPr>
          </a:lstStyle>
          <a:p/>
        </p:txBody>
      </p:sp>
      <p:sp>
        <p:nvSpPr>
          <p:cNvPr id="134" name="Google Shape;134;g2285d785dff_0_387"/>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35" name="Google Shape;135;g2285d785dff_0_387"/>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36" name="Google Shape;136;g2285d785dff_0_387"/>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en object" type="obj">
  <p:cSld name="OBJECT">
    <p:spTree>
      <p:nvGrpSpPr>
        <p:cNvPr id="17" name="Shape 17"/>
        <p:cNvGrpSpPr/>
        <p:nvPr/>
      </p:nvGrpSpPr>
      <p:grpSpPr>
        <a:xfrm>
          <a:off x="0" y="0"/>
          <a:ext cx="0" cy="0"/>
          <a:chOff x="0" y="0"/>
          <a:chExt cx="0" cy="0"/>
        </a:xfrm>
      </p:grpSpPr>
      <p:sp>
        <p:nvSpPr>
          <p:cNvPr id="18" name="Google Shape;18;p2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atin typeface="Verdana"/>
                <a:ea typeface="Verdana"/>
                <a:cs typeface="Verdana"/>
                <a:sym typeface="Verdana"/>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2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atin typeface="Verdana"/>
                <a:ea typeface="Verdana"/>
                <a:cs typeface="Verdana"/>
                <a:sym typeface="Verdana"/>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en verticale tekst" type="vertTx">
  <p:cSld name="VERTICAL_TEXT">
    <p:spTree>
      <p:nvGrpSpPr>
        <p:cNvPr id="137" name="Shape 137"/>
        <p:cNvGrpSpPr/>
        <p:nvPr/>
      </p:nvGrpSpPr>
      <p:grpSpPr>
        <a:xfrm>
          <a:off x="0" y="0"/>
          <a:ext cx="0" cy="0"/>
          <a:chOff x="0" y="0"/>
          <a:chExt cx="0" cy="0"/>
        </a:xfrm>
      </p:grpSpPr>
      <p:sp>
        <p:nvSpPr>
          <p:cNvPr id="138" name="Google Shape;138;g2285d785dff_0_394"/>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lvl1pPr lvl="0" rtl="0" algn="l">
              <a:lnSpc>
                <a:spcPct val="90000"/>
              </a:lnSpc>
              <a:spcBef>
                <a:spcPts val="0"/>
              </a:spcBef>
              <a:spcAft>
                <a:spcPts val="0"/>
              </a:spcAft>
              <a:buClr>
                <a:srgbClr val="F47D2C"/>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39" name="Google Shape;139;g2285d785dff_0_394"/>
          <p:cNvSpPr txBox="1"/>
          <p:nvPr>
            <p:ph idx="1" type="body"/>
          </p:nvPr>
        </p:nvSpPr>
        <p:spPr>
          <a:xfrm rot="5400000">
            <a:off x="3920400" y="-1256575"/>
            <a:ext cx="4351200" cy="10515600"/>
          </a:xfrm>
          <a:prstGeom prst="rect">
            <a:avLst/>
          </a:prstGeom>
          <a:noFill/>
          <a:ln>
            <a:noFill/>
          </a:ln>
        </p:spPr>
        <p:txBody>
          <a:bodyPr anchorCtr="0" anchor="t" bIns="45700" lIns="91425" spcFirstLastPara="1" rIns="91425" wrap="square" tIns="45700">
            <a:normAutofit/>
          </a:bodyPr>
          <a:lstStyle>
            <a:lvl1pPr indent="-342900" lvl="0" marL="457200" rtl="0" algn="l">
              <a:lnSpc>
                <a:spcPct val="90000"/>
              </a:lnSpc>
              <a:spcBef>
                <a:spcPts val="1000"/>
              </a:spcBef>
              <a:spcAft>
                <a:spcPts val="0"/>
              </a:spcAft>
              <a:buClr>
                <a:schemeClr val="dk1"/>
              </a:buClr>
              <a:buSzPts val="1800"/>
              <a:buChar char="•"/>
              <a:defRPr/>
            </a:lvl1pPr>
            <a:lvl2pPr indent="-342900" lvl="1" marL="914400" rtl="0" algn="l">
              <a:lnSpc>
                <a:spcPct val="90000"/>
              </a:lnSpc>
              <a:spcBef>
                <a:spcPts val="500"/>
              </a:spcBef>
              <a:spcAft>
                <a:spcPts val="0"/>
              </a:spcAft>
              <a:buClr>
                <a:schemeClr val="dk1"/>
              </a:buClr>
              <a:buSzPts val="1800"/>
              <a:buChar char="•"/>
              <a:defRPr/>
            </a:lvl2pPr>
            <a:lvl3pPr indent="-342900" lvl="2" marL="1371600" rtl="0" algn="l">
              <a:lnSpc>
                <a:spcPct val="90000"/>
              </a:lnSpc>
              <a:spcBef>
                <a:spcPts val="500"/>
              </a:spcBef>
              <a:spcAft>
                <a:spcPts val="0"/>
              </a:spcAft>
              <a:buClr>
                <a:schemeClr val="dk1"/>
              </a:buClr>
              <a:buSzPts val="1800"/>
              <a:buChar char="•"/>
              <a:defRPr/>
            </a:lvl3pPr>
            <a:lvl4pPr indent="-342900" lvl="3" marL="1828800" rtl="0" algn="l">
              <a:lnSpc>
                <a:spcPct val="90000"/>
              </a:lnSpc>
              <a:spcBef>
                <a:spcPts val="500"/>
              </a:spcBef>
              <a:spcAft>
                <a:spcPts val="0"/>
              </a:spcAft>
              <a:buClr>
                <a:schemeClr val="dk1"/>
              </a:buClr>
              <a:buSzPts val="1800"/>
              <a:buChar char="•"/>
              <a:defRPr/>
            </a:lvl4pPr>
            <a:lvl5pPr indent="-342900" lvl="4" marL="2286000" rtl="0" algn="l">
              <a:lnSpc>
                <a:spcPct val="90000"/>
              </a:lnSpc>
              <a:spcBef>
                <a:spcPts val="500"/>
              </a:spcBef>
              <a:spcAft>
                <a:spcPts val="0"/>
              </a:spcAft>
              <a:buClr>
                <a:schemeClr val="dk1"/>
              </a:buClr>
              <a:buSzPts val="1800"/>
              <a:buChar char="•"/>
              <a:defRPr/>
            </a:lvl5pPr>
            <a:lvl6pPr indent="-342900" lvl="5" marL="2743200" rtl="0" algn="l">
              <a:lnSpc>
                <a:spcPct val="90000"/>
              </a:lnSpc>
              <a:spcBef>
                <a:spcPts val="500"/>
              </a:spcBef>
              <a:spcAft>
                <a:spcPts val="0"/>
              </a:spcAft>
              <a:buClr>
                <a:schemeClr val="dk1"/>
              </a:buClr>
              <a:buSzPts val="1800"/>
              <a:buChar char="•"/>
              <a:defRPr/>
            </a:lvl6pPr>
            <a:lvl7pPr indent="-342900" lvl="6" marL="3200400" rtl="0" algn="l">
              <a:lnSpc>
                <a:spcPct val="90000"/>
              </a:lnSpc>
              <a:spcBef>
                <a:spcPts val="500"/>
              </a:spcBef>
              <a:spcAft>
                <a:spcPts val="0"/>
              </a:spcAft>
              <a:buClr>
                <a:schemeClr val="dk1"/>
              </a:buClr>
              <a:buSzPts val="1800"/>
              <a:buChar char="•"/>
              <a:defRPr/>
            </a:lvl7pPr>
            <a:lvl8pPr indent="-342900" lvl="7" marL="3657600" rtl="0" algn="l">
              <a:lnSpc>
                <a:spcPct val="90000"/>
              </a:lnSpc>
              <a:spcBef>
                <a:spcPts val="500"/>
              </a:spcBef>
              <a:spcAft>
                <a:spcPts val="0"/>
              </a:spcAft>
              <a:buClr>
                <a:schemeClr val="dk1"/>
              </a:buClr>
              <a:buSzPts val="1800"/>
              <a:buChar char="•"/>
              <a:defRPr/>
            </a:lvl8pPr>
            <a:lvl9pPr indent="-342900" lvl="8" marL="4114800" rtl="0" algn="l">
              <a:lnSpc>
                <a:spcPct val="90000"/>
              </a:lnSpc>
              <a:spcBef>
                <a:spcPts val="500"/>
              </a:spcBef>
              <a:spcAft>
                <a:spcPts val="0"/>
              </a:spcAft>
              <a:buClr>
                <a:schemeClr val="dk1"/>
              </a:buClr>
              <a:buSzPts val="1800"/>
              <a:buChar char="•"/>
              <a:defRPr/>
            </a:lvl9pPr>
          </a:lstStyle>
          <a:p/>
        </p:txBody>
      </p:sp>
      <p:sp>
        <p:nvSpPr>
          <p:cNvPr id="140" name="Google Shape;140;g2285d785dff_0_394"/>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41" name="Google Shape;141;g2285d785dff_0_394"/>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42" name="Google Shape;142;g2285d785dff_0_394"/>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e titel en tekst" type="vertTitleAndTx">
  <p:cSld name="VERTICAL_TITLE_AND_VERTICAL_TEXT">
    <p:spTree>
      <p:nvGrpSpPr>
        <p:cNvPr id="143" name="Shape 143"/>
        <p:cNvGrpSpPr/>
        <p:nvPr/>
      </p:nvGrpSpPr>
      <p:grpSpPr>
        <a:xfrm>
          <a:off x="0" y="0"/>
          <a:ext cx="0" cy="0"/>
          <a:chOff x="0" y="0"/>
          <a:chExt cx="0" cy="0"/>
        </a:xfrm>
      </p:grpSpPr>
      <p:sp>
        <p:nvSpPr>
          <p:cNvPr id="144" name="Google Shape;144;g2285d785dff_0_400"/>
          <p:cNvSpPr txBox="1"/>
          <p:nvPr>
            <p:ph type="title"/>
          </p:nvPr>
        </p:nvSpPr>
        <p:spPr>
          <a:xfrm rot="5400000">
            <a:off x="7133400" y="1956625"/>
            <a:ext cx="5811900" cy="2628900"/>
          </a:xfrm>
          <a:prstGeom prst="rect">
            <a:avLst/>
          </a:prstGeom>
          <a:noFill/>
          <a:ln>
            <a:noFill/>
          </a:ln>
        </p:spPr>
        <p:txBody>
          <a:bodyPr anchorCtr="0" anchor="ctr" bIns="45700" lIns="91425" spcFirstLastPara="1" rIns="91425" wrap="square" tIns="45700">
            <a:normAutofit/>
          </a:bodyPr>
          <a:lstStyle>
            <a:lvl1pPr lvl="0" rtl="0" algn="l">
              <a:lnSpc>
                <a:spcPct val="90000"/>
              </a:lnSpc>
              <a:spcBef>
                <a:spcPts val="0"/>
              </a:spcBef>
              <a:spcAft>
                <a:spcPts val="0"/>
              </a:spcAft>
              <a:buClr>
                <a:srgbClr val="F47D2C"/>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45" name="Google Shape;145;g2285d785dff_0_400"/>
          <p:cNvSpPr txBox="1"/>
          <p:nvPr>
            <p:ph idx="1" type="body"/>
          </p:nvPr>
        </p:nvSpPr>
        <p:spPr>
          <a:xfrm rot="5400000">
            <a:off x="1799400" y="-596075"/>
            <a:ext cx="5811900" cy="7734300"/>
          </a:xfrm>
          <a:prstGeom prst="rect">
            <a:avLst/>
          </a:prstGeom>
          <a:noFill/>
          <a:ln>
            <a:noFill/>
          </a:ln>
        </p:spPr>
        <p:txBody>
          <a:bodyPr anchorCtr="0" anchor="t" bIns="45700" lIns="91425" spcFirstLastPara="1" rIns="91425" wrap="square" tIns="45700">
            <a:normAutofit/>
          </a:bodyPr>
          <a:lstStyle>
            <a:lvl1pPr indent="-342900" lvl="0" marL="457200" rtl="0" algn="l">
              <a:lnSpc>
                <a:spcPct val="90000"/>
              </a:lnSpc>
              <a:spcBef>
                <a:spcPts val="1000"/>
              </a:spcBef>
              <a:spcAft>
                <a:spcPts val="0"/>
              </a:spcAft>
              <a:buClr>
                <a:schemeClr val="dk1"/>
              </a:buClr>
              <a:buSzPts val="1800"/>
              <a:buChar char="•"/>
              <a:defRPr/>
            </a:lvl1pPr>
            <a:lvl2pPr indent="-342900" lvl="1" marL="914400" rtl="0" algn="l">
              <a:lnSpc>
                <a:spcPct val="90000"/>
              </a:lnSpc>
              <a:spcBef>
                <a:spcPts val="500"/>
              </a:spcBef>
              <a:spcAft>
                <a:spcPts val="0"/>
              </a:spcAft>
              <a:buClr>
                <a:schemeClr val="dk1"/>
              </a:buClr>
              <a:buSzPts val="1800"/>
              <a:buChar char="•"/>
              <a:defRPr/>
            </a:lvl2pPr>
            <a:lvl3pPr indent="-342900" lvl="2" marL="1371600" rtl="0" algn="l">
              <a:lnSpc>
                <a:spcPct val="90000"/>
              </a:lnSpc>
              <a:spcBef>
                <a:spcPts val="500"/>
              </a:spcBef>
              <a:spcAft>
                <a:spcPts val="0"/>
              </a:spcAft>
              <a:buClr>
                <a:schemeClr val="dk1"/>
              </a:buClr>
              <a:buSzPts val="1800"/>
              <a:buChar char="•"/>
              <a:defRPr/>
            </a:lvl3pPr>
            <a:lvl4pPr indent="-342900" lvl="3" marL="1828800" rtl="0" algn="l">
              <a:lnSpc>
                <a:spcPct val="90000"/>
              </a:lnSpc>
              <a:spcBef>
                <a:spcPts val="500"/>
              </a:spcBef>
              <a:spcAft>
                <a:spcPts val="0"/>
              </a:spcAft>
              <a:buClr>
                <a:schemeClr val="dk1"/>
              </a:buClr>
              <a:buSzPts val="1800"/>
              <a:buChar char="•"/>
              <a:defRPr/>
            </a:lvl4pPr>
            <a:lvl5pPr indent="-342900" lvl="4" marL="2286000" rtl="0" algn="l">
              <a:lnSpc>
                <a:spcPct val="90000"/>
              </a:lnSpc>
              <a:spcBef>
                <a:spcPts val="500"/>
              </a:spcBef>
              <a:spcAft>
                <a:spcPts val="0"/>
              </a:spcAft>
              <a:buClr>
                <a:schemeClr val="dk1"/>
              </a:buClr>
              <a:buSzPts val="1800"/>
              <a:buChar char="•"/>
              <a:defRPr/>
            </a:lvl5pPr>
            <a:lvl6pPr indent="-342900" lvl="5" marL="2743200" rtl="0" algn="l">
              <a:lnSpc>
                <a:spcPct val="90000"/>
              </a:lnSpc>
              <a:spcBef>
                <a:spcPts val="500"/>
              </a:spcBef>
              <a:spcAft>
                <a:spcPts val="0"/>
              </a:spcAft>
              <a:buClr>
                <a:schemeClr val="dk1"/>
              </a:buClr>
              <a:buSzPts val="1800"/>
              <a:buChar char="•"/>
              <a:defRPr/>
            </a:lvl6pPr>
            <a:lvl7pPr indent="-342900" lvl="6" marL="3200400" rtl="0" algn="l">
              <a:lnSpc>
                <a:spcPct val="90000"/>
              </a:lnSpc>
              <a:spcBef>
                <a:spcPts val="500"/>
              </a:spcBef>
              <a:spcAft>
                <a:spcPts val="0"/>
              </a:spcAft>
              <a:buClr>
                <a:schemeClr val="dk1"/>
              </a:buClr>
              <a:buSzPts val="1800"/>
              <a:buChar char="•"/>
              <a:defRPr/>
            </a:lvl7pPr>
            <a:lvl8pPr indent="-342900" lvl="7" marL="3657600" rtl="0" algn="l">
              <a:lnSpc>
                <a:spcPct val="90000"/>
              </a:lnSpc>
              <a:spcBef>
                <a:spcPts val="500"/>
              </a:spcBef>
              <a:spcAft>
                <a:spcPts val="0"/>
              </a:spcAft>
              <a:buClr>
                <a:schemeClr val="dk1"/>
              </a:buClr>
              <a:buSzPts val="1800"/>
              <a:buChar char="•"/>
              <a:defRPr/>
            </a:lvl8pPr>
            <a:lvl9pPr indent="-342900" lvl="8" marL="4114800" rtl="0" algn="l">
              <a:lnSpc>
                <a:spcPct val="90000"/>
              </a:lnSpc>
              <a:spcBef>
                <a:spcPts val="500"/>
              </a:spcBef>
              <a:spcAft>
                <a:spcPts val="0"/>
              </a:spcAft>
              <a:buClr>
                <a:schemeClr val="dk1"/>
              </a:buClr>
              <a:buSzPts val="1800"/>
              <a:buChar char="•"/>
              <a:defRPr/>
            </a:lvl9pPr>
          </a:lstStyle>
          <a:p/>
        </p:txBody>
      </p:sp>
      <p:sp>
        <p:nvSpPr>
          <p:cNvPr id="146" name="Google Shape;146;g2285d785dff_0_400"/>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47" name="Google Shape;147;g2285d785dff_0_400"/>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48" name="Google Shape;148;g2285d785dff_0_400"/>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3" name="Shape 153"/>
        <p:cNvGrpSpPr/>
        <p:nvPr/>
      </p:nvGrpSpPr>
      <p:grpSpPr>
        <a:xfrm>
          <a:off x="0" y="0"/>
          <a:ext cx="0" cy="0"/>
          <a:chOff x="0" y="0"/>
          <a:chExt cx="0" cy="0"/>
        </a:xfrm>
      </p:grpSpPr>
      <p:sp>
        <p:nvSpPr>
          <p:cNvPr id="154" name="Google Shape;154;g1e11e1f9a8e_0_68"/>
          <p:cNvSpPr txBox="1"/>
          <p:nvPr>
            <p:ph type="ctrTitle"/>
          </p:nvPr>
        </p:nvSpPr>
        <p:spPr>
          <a:xfrm>
            <a:off x="415611" y="992767"/>
            <a:ext cx="11360700" cy="2736900"/>
          </a:xfrm>
          <a:prstGeom prst="rect">
            <a:avLst/>
          </a:prstGeom>
        </p:spPr>
        <p:txBody>
          <a:bodyPr anchorCtr="0" anchor="b" bIns="121900" lIns="121900" spcFirstLastPara="1" rIns="121900" wrap="square" tIns="121900">
            <a:normAutofit/>
          </a:bodyPr>
          <a:lstStyle>
            <a:lvl1pPr lvl="0" rtl="0" algn="ctr">
              <a:spcBef>
                <a:spcPts val="0"/>
              </a:spcBef>
              <a:spcAft>
                <a:spcPts val="0"/>
              </a:spcAft>
              <a:buSzPts val="6900"/>
              <a:buNone/>
              <a:defRPr sz="6900"/>
            </a:lvl1pPr>
            <a:lvl2pPr lvl="1" rtl="0" algn="ctr">
              <a:spcBef>
                <a:spcPts val="0"/>
              </a:spcBef>
              <a:spcAft>
                <a:spcPts val="0"/>
              </a:spcAft>
              <a:buSzPts val="6900"/>
              <a:buNone/>
              <a:defRPr sz="6900"/>
            </a:lvl2pPr>
            <a:lvl3pPr lvl="2" rtl="0" algn="ctr">
              <a:spcBef>
                <a:spcPts val="0"/>
              </a:spcBef>
              <a:spcAft>
                <a:spcPts val="0"/>
              </a:spcAft>
              <a:buSzPts val="6900"/>
              <a:buNone/>
              <a:defRPr sz="6900"/>
            </a:lvl3pPr>
            <a:lvl4pPr lvl="3" rtl="0" algn="ctr">
              <a:spcBef>
                <a:spcPts val="0"/>
              </a:spcBef>
              <a:spcAft>
                <a:spcPts val="0"/>
              </a:spcAft>
              <a:buSzPts val="6900"/>
              <a:buNone/>
              <a:defRPr sz="6900"/>
            </a:lvl4pPr>
            <a:lvl5pPr lvl="4" rtl="0" algn="ctr">
              <a:spcBef>
                <a:spcPts val="0"/>
              </a:spcBef>
              <a:spcAft>
                <a:spcPts val="0"/>
              </a:spcAft>
              <a:buSzPts val="6900"/>
              <a:buNone/>
              <a:defRPr sz="6900"/>
            </a:lvl5pPr>
            <a:lvl6pPr lvl="5" rtl="0" algn="ctr">
              <a:spcBef>
                <a:spcPts val="0"/>
              </a:spcBef>
              <a:spcAft>
                <a:spcPts val="0"/>
              </a:spcAft>
              <a:buSzPts val="6900"/>
              <a:buNone/>
              <a:defRPr sz="6900"/>
            </a:lvl6pPr>
            <a:lvl7pPr lvl="6" rtl="0" algn="ctr">
              <a:spcBef>
                <a:spcPts val="0"/>
              </a:spcBef>
              <a:spcAft>
                <a:spcPts val="0"/>
              </a:spcAft>
              <a:buSzPts val="6900"/>
              <a:buNone/>
              <a:defRPr sz="6900"/>
            </a:lvl7pPr>
            <a:lvl8pPr lvl="7" rtl="0" algn="ctr">
              <a:spcBef>
                <a:spcPts val="0"/>
              </a:spcBef>
              <a:spcAft>
                <a:spcPts val="0"/>
              </a:spcAft>
              <a:buSzPts val="6900"/>
              <a:buNone/>
              <a:defRPr sz="6900"/>
            </a:lvl8pPr>
            <a:lvl9pPr lvl="8" rtl="0" algn="ctr">
              <a:spcBef>
                <a:spcPts val="0"/>
              </a:spcBef>
              <a:spcAft>
                <a:spcPts val="0"/>
              </a:spcAft>
              <a:buSzPts val="6900"/>
              <a:buNone/>
              <a:defRPr sz="6900"/>
            </a:lvl9pPr>
          </a:lstStyle>
          <a:p/>
        </p:txBody>
      </p:sp>
      <p:sp>
        <p:nvSpPr>
          <p:cNvPr id="155" name="Google Shape;155;g1e11e1f9a8e_0_68"/>
          <p:cNvSpPr txBox="1"/>
          <p:nvPr>
            <p:ph idx="1" type="subTitle"/>
          </p:nvPr>
        </p:nvSpPr>
        <p:spPr>
          <a:xfrm>
            <a:off x="415600" y="3778833"/>
            <a:ext cx="11360700" cy="1056900"/>
          </a:xfrm>
          <a:prstGeom prst="rect">
            <a:avLst/>
          </a:prstGeom>
        </p:spPr>
        <p:txBody>
          <a:bodyPr anchorCtr="0" anchor="t" bIns="121900" lIns="121900" spcFirstLastPara="1" rIns="121900" wrap="square" tIns="121900">
            <a:normAutofit/>
          </a:bodyPr>
          <a:lstStyle>
            <a:lvl1pPr lvl="0" rtl="0" algn="ctr">
              <a:lnSpc>
                <a:spcPct val="100000"/>
              </a:lnSpc>
              <a:spcBef>
                <a:spcPts val="0"/>
              </a:spcBef>
              <a:spcAft>
                <a:spcPts val="0"/>
              </a:spcAft>
              <a:buSzPts val="3700"/>
              <a:buNone/>
              <a:defRPr sz="3700"/>
            </a:lvl1pPr>
            <a:lvl2pPr lvl="1" rtl="0" algn="ctr">
              <a:lnSpc>
                <a:spcPct val="100000"/>
              </a:lnSpc>
              <a:spcBef>
                <a:spcPts val="0"/>
              </a:spcBef>
              <a:spcAft>
                <a:spcPts val="0"/>
              </a:spcAft>
              <a:buSzPts val="3700"/>
              <a:buNone/>
              <a:defRPr sz="3700"/>
            </a:lvl2pPr>
            <a:lvl3pPr lvl="2" rtl="0" algn="ctr">
              <a:lnSpc>
                <a:spcPct val="100000"/>
              </a:lnSpc>
              <a:spcBef>
                <a:spcPts val="0"/>
              </a:spcBef>
              <a:spcAft>
                <a:spcPts val="0"/>
              </a:spcAft>
              <a:buSzPts val="3700"/>
              <a:buNone/>
              <a:defRPr sz="3700"/>
            </a:lvl3pPr>
            <a:lvl4pPr lvl="3" rtl="0" algn="ctr">
              <a:lnSpc>
                <a:spcPct val="100000"/>
              </a:lnSpc>
              <a:spcBef>
                <a:spcPts val="0"/>
              </a:spcBef>
              <a:spcAft>
                <a:spcPts val="0"/>
              </a:spcAft>
              <a:buSzPts val="3700"/>
              <a:buNone/>
              <a:defRPr sz="3700"/>
            </a:lvl4pPr>
            <a:lvl5pPr lvl="4" rtl="0" algn="ctr">
              <a:lnSpc>
                <a:spcPct val="100000"/>
              </a:lnSpc>
              <a:spcBef>
                <a:spcPts val="0"/>
              </a:spcBef>
              <a:spcAft>
                <a:spcPts val="0"/>
              </a:spcAft>
              <a:buSzPts val="3700"/>
              <a:buNone/>
              <a:defRPr sz="3700"/>
            </a:lvl5pPr>
            <a:lvl6pPr lvl="5" rtl="0" algn="ctr">
              <a:lnSpc>
                <a:spcPct val="100000"/>
              </a:lnSpc>
              <a:spcBef>
                <a:spcPts val="0"/>
              </a:spcBef>
              <a:spcAft>
                <a:spcPts val="0"/>
              </a:spcAft>
              <a:buSzPts val="3700"/>
              <a:buNone/>
              <a:defRPr sz="3700"/>
            </a:lvl6pPr>
            <a:lvl7pPr lvl="6" rtl="0" algn="ctr">
              <a:lnSpc>
                <a:spcPct val="100000"/>
              </a:lnSpc>
              <a:spcBef>
                <a:spcPts val="0"/>
              </a:spcBef>
              <a:spcAft>
                <a:spcPts val="0"/>
              </a:spcAft>
              <a:buSzPts val="3700"/>
              <a:buNone/>
              <a:defRPr sz="3700"/>
            </a:lvl7pPr>
            <a:lvl8pPr lvl="7" rtl="0" algn="ctr">
              <a:lnSpc>
                <a:spcPct val="100000"/>
              </a:lnSpc>
              <a:spcBef>
                <a:spcPts val="0"/>
              </a:spcBef>
              <a:spcAft>
                <a:spcPts val="0"/>
              </a:spcAft>
              <a:buSzPts val="3700"/>
              <a:buNone/>
              <a:defRPr sz="3700"/>
            </a:lvl8pPr>
            <a:lvl9pPr lvl="8" rtl="0" algn="ctr">
              <a:lnSpc>
                <a:spcPct val="100000"/>
              </a:lnSpc>
              <a:spcBef>
                <a:spcPts val="0"/>
              </a:spcBef>
              <a:spcAft>
                <a:spcPts val="0"/>
              </a:spcAft>
              <a:buSzPts val="3700"/>
              <a:buNone/>
              <a:defRPr sz="3700"/>
            </a:lvl9pPr>
          </a:lstStyle>
          <a:p/>
        </p:txBody>
      </p:sp>
      <p:sp>
        <p:nvSpPr>
          <p:cNvPr id="156" name="Google Shape;156;g1e11e1f9a8e_0_68"/>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7" name="Shape 157"/>
        <p:cNvGrpSpPr/>
        <p:nvPr/>
      </p:nvGrpSpPr>
      <p:grpSpPr>
        <a:xfrm>
          <a:off x="0" y="0"/>
          <a:ext cx="0" cy="0"/>
          <a:chOff x="0" y="0"/>
          <a:chExt cx="0" cy="0"/>
        </a:xfrm>
      </p:grpSpPr>
      <p:sp>
        <p:nvSpPr>
          <p:cNvPr id="158" name="Google Shape;158;g1e11e1f9a8e_0_72"/>
          <p:cNvSpPr txBox="1"/>
          <p:nvPr>
            <p:ph type="title"/>
          </p:nvPr>
        </p:nvSpPr>
        <p:spPr>
          <a:xfrm>
            <a:off x="415600" y="2867800"/>
            <a:ext cx="11360700" cy="1122300"/>
          </a:xfrm>
          <a:prstGeom prst="rect">
            <a:avLst/>
          </a:prstGeom>
        </p:spPr>
        <p:txBody>
          <a:bodyPr anchorCtr="0" anchor="ctr" bIns="121900" lIns="121900" spcFirstLastPara="1" rIns="121900" wrap="square" tIns="121900">
            <a:normAutofit/>
          </a:bodyPr>
          <a:lstStyle>
            <a:lvl1pPr lvl="0" rtl="0" algn="ctr">
              <a:spcBef>
                <a:spcPts val="0"/>
              </a:spcBef>
              <a:spcAft>
                <a:spcPts val="0"/>
              </a:spcAft>
              <a:buSzPts val="4800"/>
              <a:buNone/>
              <a:defRPr sz="4800"/>
            </a:lvl1pPr>
            <a:lvl2pPr lvl="1" rtl="0" algn="ctr">
              <a:spcBef>
                <a:spcPts val="0"/>
              </a:spcBef>
              <a:spcAft>
                <a:spcPts val="0"/>
              </a:spcAft>
              <a:buSzPts val="4800"/>
              <a:buNone/>
              <a:defRPr sz="4800"/>
            </a:lvl2pPr>
            <a:lvl3pPr lvl="2" rtl="0" algn="ctr">
              <a:spcBef>
                <a:spcPts val="0"/>
              </a:spcBef>
              <a:spcAft>
                <a:spcPts val="0"/>
              </a:spcAft>
              <a:buSzPts val="4800"/>
              <a:buNone/>
              <a:defRPr sz="4800"/>
            </a:lvl3pPr>
            <a:lvl4pPr lvl="3" rtl="0" algn="ctr">
              <a:spcBef>
                <a:spcPts val="0"/>
              </a:spcBef>
              <a:spcAft>
                <a:spcPts val="0"/>
              </a:spcAft>
              <a:buSzPts val="4800"/>
              <a:buNone/>
              <a:defRPr sz="4800"/>
            </a:lvl4pPr>
            <a:lvl5pPr lvl="4" rtl="0" algn="ctr">
              <a:spcBef>
                <a:spcPts val="0"/>
              </a:spcBef>
              <a:spcAft>
                <a:spcPts val="0"/>
              </a:spcAft>
              <a:buSzPts val="4800"/>
              <a:buNone/>
              <a:defRPr sz="4800"/>
            </a:lvl5pPr>
            <a:lvl6pPr lvl="5" rtl="0" algn="ctr">
              <a:spcBef>
                <a:spcPts val="0"/>
              </a:spcBef>
              <a:spcAft>
                <a:spcPts val="0"/>
              </a:spcAft>
              <a:buSzPts val="4800"/>
              <a:buNone/>
              <a:defRPr sz="4800"/>
            </a:lvl6pPr>
            <a:lvl7pPr lvl="6" rtl="0" algn="ctr">
              <a:spcBef>
                <a:spcPts val="0"/>
              </a:spcBef>
              <a:spcAft>
                <a:spcPts val="0"/>
              </a:spcAft>
              <a:buSzPts val="4800"/>
              <a:buNone/>
              <a:defRPr sz="4800"/>
            </a:lvl7pPr>
            <a:lvl8pPr lvl="7" rtl="0" algn="ctr">
              <a:spcBef>
                <a:spcPts val="0"/>
              </a:spcBef>
              <a:spcAft>
                <a:spcPts val="0"/>
              </a:spcAft>
              <a:buSzPts val="4800"/>
              <a:buNone/>
              <a:defRPr sz="4800"/>
            </a:lvl8pPr>
            <a:lvl9pPr lvl="8" rtl="0" algn="ctr">
              <a:spcBef>
                <a:spcPts val="0"/>
              </a:spcBef>
              <a:spcAft>
                <a:spcPts val="0"/>
              </a:spcAft>
              <a:buSzPts val="4800"/>
              <a:buNone/>
              <a:defRPr sz="4800"/>
            </a:lvl9pPr>
          </a:lstStyle>
          <a:p/>
        </p:txBody>
      </p:sp>
      <p:sp>
        <p:nvSpPr>
          <p:cNvPr id="159" name="Google Shape;159;g1e11e1f9a8e_0_72"/>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0" name="Shape 160"/>
        <p:cNvGrpSpPr/>
        <p:nvPr/>
      </p:nvGrpSpPr>
      <p:grpSpPr>
        <a:xfrm>
          <a:off x="0" y="0"/>
          <a:ext cx="0" cy="0"/>
          <a:chOff x="0" y="0"/>
          <a:chExt cx="0" cy="0"/>
        </a:xfrm>
      </p:grpSpPr>
      <p:sp>
        <p:nvSpPr>
          <p:cNvPr id="161" name="Google Shape;161;g1e11e1f9a8e_0_75"/>
          <p:cNvSpPr txBox="1"/>
          <p:nvPr>
            <p:ph type="title"/>
          </p:nvPr>
        </p:nvSpPr>
        <p:spPr>
          <a:xfrm>
            <a:off x="415600" y="593367"/>
            <a:ext cx="11360700" cy="763500"/>
          </a:xfrm>
          <a:prstGeom prst="rect">
            <a:avLst/>
          </a:prstGeom>
        </p:spPr>
        <p:txBody>
          <a:bodyPr anchorCtr="0" anchor="t" bIns="121900" lIns="121900" spcFirstLastPara="1" rIns="121900" wrap="square" tIns="121900">
            <a:normAutofit/>
          </a:bodyPr>
          <a:lstStyle>
            <a:lvl1pPr lvl="0" rtl="0">
              <a:spcBef>
                <a:spcPts val="0"/>
              </a:spcBef>
              <a:spcAft>
                <a:spcPts val="0"/>
              </a:spcAft>
              <a:buSzPts val="3700"/>
              <a:buNone/>
              <a:defRPr/>
            </a:lvl1pPr>
            <a:lvl2pPr lvl="1" rtl="0">
              <a:spcBef>
                <a:spcPts val="0"/>
              </a:spcBef>
              <a:spcAft>
                <a:spcPts val="0"/>
              </a:spcAft>
              <a:buSzPts val="3700"/>
              <a:buNone/>
              <a:defRPr/>
            </a:lvl2pPr>
            <a:lvl3pPr lvl="2" rtl="0">
              <a:spcBef>
                <a:spcPts val="0"/>
              </a:spcBef>
              <a:spcAft>
                <a:spcPts val="0"/>
              </a:spcAft>
              <a:buSzPts val="3700"/>
              <a:buNone/>
              <a:defRPr/>
            </a:lvl3pPr>
            <a:lvl4pPr lvl="3" rtl="0">
              <a:spcBef>
                <a:spcPts val="0"/>
              </a:spcBef>
              <a:spcAft>
                <a:spcPts val="0"/>
              </a:spcAft>
              <a:buSzPts val="3700"/>
              <a:buNone/>
              <a:defRPr/>
            </a:lvl4pPr>
            <a:lvl5pPr lvl="4" rtl="0">
              <a:spcBef>
                <a:spcPts val="0"/>
              </a:spcBef>
              <a:spcAft>
                <a:spcPts val="0"/>
              </a:spcAft>
              <a:buSzPts val="3700"/>
              <a:buNone/>
              <a:defRPr/>
            </a:lvl5pPr>
            <a:lvl6pPr lvl="5" rtl="0">
              <a:spcBef>
                <a:spcPts val="0"/>
              </a:spcBef>
              <a:spcAft>
                <a:spcPts val="0"/>
              </a:spcAft>
              <a:buSzPts val="3700"/>
              <a:buNone/>
              <a:defRPr/>
            </a:lvl6pPr>
            <a:lvl7pPr lvl="6" rtl="0">
              <a:spcBef>
                <a:spcPts val="0"/>
              </a:spcBef>
              <a:spcAft>
                <a:spcPts val="0"/>
              </a:spcAft>
              <a:buSzPts val="3700"/>
              <a:buNone/>
              <a:defRPr/>
            </a:lvl7pPr>
            <a:lvl8pPr lvl="7" rtl="0">
              <a:spcBef>
                <a:spcPts val="0"/>
              </a:spcBef>
              <a:spcAft>
                <a:spcPts val="0"/>
              </a:spcAft>
              <a:buSzPts val="3700"/>
              <a:buNone/>
              <a:defRPr/>
            </a:lvl8pPr>
            <a:lvl9pPr lvl="8" rtl="0">
              <a:spcBef>
                <a:spcPts val="0"/>
              </a:spcBef>
              <a:spcAft>
                <a:spcPts val="0"/>
              </a:spcAft>
              <a:buSzPts val="3700"/>
              <a:buNone/>
              <a:defRPr/>
            </a:lvl9pPr>
          </a:lstStyle>
          <a:p/>
        </p:txBody>
      </p:sp>
      <p:sp>
        <p:nvSpPr>
          <p:cNvPr id="162" name="Google Shape;162;g1e11e1f9a8e_0_75"/>
          <p:cNvSpPr txBox="1"/>
          <p:nvPr>
            <p:ph idx="1" type="body"/>
          </p:nvPr>
        </p:nvSpPr>
        <p:spPr>
          <a:xfrm>
            <a:off x="415600" y="1536633"/>
            <a:ext cx="11360700" cy="4555200"/>
          </a:xfrm>
          <a:prstGeom prst="rect">
            <a:avLst/>
          </a:prstGeom>
        </p:spPr>
        <p:txBody>
          <a:bodyPr anchorCtr="0" anchor="t" bIns="121900" lIns="121900" spcFirstLastPara="1" rIns="121900" wrap="square" tIns="121900">
            <a:normAutofit/>
          </a:bodyPr>
          <a:lstStyle>
            <a:lvl1pPr indent="-381000" lvl="0" marL="457200" rtl="0">
              <a:spcBef>
                <a:spcPts val="0"/>
              </a:spcBef>
              <a:spcAft>
                <a:spcPts val="0"/>
              </a:spcAft>
              <a:buSzPts val="2400"/>
              <a:buChar char="●"/>
              <a:defRPr/>
            </a:lvl1pPr>
            <a:lvl2pPr indent="-349250" lvl="1" marL="914400" rtl="0">
              <a:spcBef>
                <a:spcPts val="0"/>
              </a:spcBef>
              <a:spcAft>
                <a:spcPts val="0"/>
              </a:spcAft>
              <a:buSzPts val="1900"/>
              <a:buChar char="○"/>
              <a:defRPr/>
            </a:lvl2pPr>
            <a:lvl3pPr indent="-349250" lvl="2" marL="1371600" rtl="0">
              <a:spcBef>
                <a:spcPts val="0"/>
              </a:spcBef>
              <a:spcAft>
                <a:spcPts val="0"/>
              </a:spcAft>
              <a:buSzPts val="1900"/>
              <a:buChar char="■"/>
              <a:defRPr/>
            </a:lvl3pPr>
            <a:lvl4pPr indent="-349250" lvl="3" marL="1828800" rtl="0">
              <a:spcBef>
                <a:spcPts val="0"/>
              </a:spcBef>
              <a:spcAft>
                <a:spcPts val="0"/>
              </a:spcAft>
              <a:buSzPts val="1900"/>
              <a:buChar char="●"/>
              <a:defRPr/>
            </a:lvl4pPr>
            <a:lvl5pPr indent="-349250" lvl="4" marL="2286000" rtl="0">
              <a:spcBef>
                <a:spcPts val="0"/>
              </a:spcBef>
              <a:spcAft>
                <a:spcPts val="0"/>
              </a:spcAft>
              <a:buSzPts val="1900"/>
              <a:buChar char="○"/>
              <a:defRPr/>
            </a:lvl5pPr>
            <a:lvl6pPr indent="-349250" lvl="5" marL="2743200" rtl="0">
              <a:spcBef>
                <a:spcPts val="0"/>
              </a:spcBef>
              <a:spcAft>
                <a:spcPts val="0"/>
              </a:spcAft>
              <a:buSzPts val="1900"/>
              <a:buChar char="■"/>
              <a:defRPr/>
            </a:lvl6pPr>
            <a:lvl7pPr indent="-349250" lvl="6" marL="3200400" rtl="0">
              <a:spcBef>
                <a:spcPts val="0"/>
              </a:spcBef>
              <a:spcAft>
                <a:spcPts val="0"/>
              </a:spcAft>
              <a:buSzPts val="1900"/>
              <a:buChar char="●"/>
              <a:defRPr/>
            </a:lvl7pPr>
            <a:lvl8pPr indent="-349250" lvl="7" marL="3657600" rtl="0">
              <a:spcBef>
                <a:spcPts val="0"/>
              </a:spcBef>
              <a:spcAft>
                <a:spcPts val="0"/>
              </a:spcAft>
              <a:buSzPts val="1900"/>
              <a:buChar char="○"/>
              <a:defRPr/>
            </a:lvl8pPr>
            <a:lvl9pPr indent="-349250" lvl="8" marL="4114800" rtl="0">
              <a:spcBef>
                <a:spcPts val="0"/>
              </a:spcBef>
              <a:spcAft>
                <a:spcPts val="0"/>
              </a:spcAft>
              <a:buSzPts val="1900"/>
              <a:buChar char="■"/>
              <a:defRPr/>
            </a:lvl9pPr>
          </a:lstStyle>
          <a:p/>
        </p:txBody>
      </p:sp>
      <p:sp>
        <p:nvSpPr>
          <p:cNvPr id="163" name="Google Shape;163;g1e11e1f9a8e_0_75"/>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164" name="Shape 164"/>
        <p:cNvGrpSpPr/>
        <p:nvPr/>
      </p:nvGrpSpPr>
      <p:grpSpPr>
        <a:xfrm>
          <a:off x="0" y="0"/>
          <a:ext cx="0" cy="0"/>
          <a:chOff x="0" y="0"/>
          <a:chExt cx="0" cy="0"/>
        </a:xfrm>
      </p:grpSpPr>
      <p:sp>
        <p:nvSpPr>
          <p:cNvPr id="165" name="Google Shape;165;g1e11e1f9a8e_0_79"/>
          <p:cNvSpPr txBox="1"/>
          <p:nvPr>
            <p:ph type="title"/>
          </p:nvPr>
        </p:nvSpPr>
        <p:spPr>
          <a:xfrm>
            <a:off x="415600" y="593367"/>
            <a:ext cx="11360700" cy="763500"/>
          </a:xfrm>
          <a:prstGeom prst="rect">
            <a:avLst/>
          </a:prstGeom>
        </p:spPr>
        <p:txBody>
          <a:bodyPr anchorCtr="0" anchor="t" bIns="121900" lIns="121900" spcFirstLastPara="1" rIns="121900" wrap="square" tIns="121900">
            <a:normAutofit/>
          </a:bodyPr>
          <a:lstStyle>
            <a:lvl1pPr lvl="0" rtl="0">
              <a:spcBef>
                <a:spcPts val="0"/>
              </a:spcBef>
              <a:spcAft>
                <a:spcPts val="0"/>
              </a:spcAft>
              <a:buSzPts val="3700"/>
              <a:buNone/>
              <a:defRPr/>
            </a:lvl1pPr>
            <a:lvl2pPr lvl="1" rtl="0">
              <a:spcBef>
                <a:spcPts val="0"/>
              </a:spcBef>
              <a:spcAft>
                <a:spcPts val="0"/>
              </a:spcAft>
              <a:buSzPts val="3700"/>
              <a:buNone/>
              <a:defRPr/>
            </a:lvl2pPr>
            <a:lvl3pPr lvl="2" rtl="0">
              <a:spcBef>
                <a:spcPts val="0"/>
              </a:spcBef>
              <a:spcAft>
                <a:spcPts val="0"/>
              </a:spcAft>
              <a:buSzPts val="3700"/>
              <a:buNone/>
              <a:defRPr/>
            </a:lvl3pPr>
            <a:lvl4pPr lvl="3" rtl="0">
              <a:spcBef>
                <a:spcPts val="0"/>
              </a:spcBef>
              <a:spcAft>
                <a:spcPts val="0"/>
              </a:spcAft>
              <a:buSzPts val="3700"/>
              <a:buNone/>
              <a:defRPr/>
            </a:lvl4pPr>
            <a:lvl5pPr lvl="4" rtl="0">
              <a:spcBef>
                <a:spcPts val="0"/>
              </a:spcBef>
              <a:spcAft>
                <a:spcPts val="0"/>
              </a:spcAft>
              <a:buSzPts val="3700"/>
              <a:buNone/>
              <a:defRPr/>
            </a:lvl5pPr>
            <a:lvl6pPr lvl="5" rtl="0">
              <a:spcBef>
                <a:spcPts val="0"/>
              </a:spcBef>
              <a:spcAft>
                <a:spcPts val="0"/>
              </a:spcAft>
              <a:buSzPts val="3700"/>
              <a:buNone/>
              <a:defRPr/>
            </a:lvl6pPr>
            <a:lvl7pPr lvl="6" rtl="0">
              <a:spcBef>
                <a:spcPts val="0"/>
              </a:spcBef>
              <a:spcAft>
                <a:spcPts val="0"/>
              </a:spcAft>
              <a:buSzPts val="3700"/>
              <a:buNone/>
              <a:defRPr/>
            </a:lvl7pPr>
            <a:lvl8pPr lvl="7" rtl="0">
              <a:spcBef>
                <a:spcPts val="0"/>
              </a:spcBef>
              <a:spcAft>
                <a:spcPts val="0"/>
              </a:spcAft>
              <a:buSzPts val="3700"/>
              <a:buNone/>
              <a:defRPr/>
            </a:lvl8pPr>
            <a:lvl9pPr lvl="8" rtl="0">
              <a:spcBef>
                <a:spcPts val="0"/>
              </a:spcBef>
              <a:spcAft>
                <a:spcPts val="0"/>
              </a:spcAft>
              <a:buSzPts val="3700"/>
              <a:buNone/>
              <a:defRPr/>
            </a:lvl9pPr>
          </a:lstStyle>
          <a:p/>
        </p:txBody>
      </p:sp>
      <p:sp>
        <p:nvSpPr>
          <p:cNvPr id="166" name="Google Shape;166;g1e11e1f9a8e_0_79"/>
          <p:cNvSpPr txBox="1"/>
          <p:nvPr>
            <p:ph idx="1" type="body"/>
          </p:nvPr>
        </p:nvSpPr>
        <p:spPr>
          <a:xfrm>
            <a:off x="415600" y="1536633"/>
            <a:ext cx="5333100" cy="4555200"/>
          </a:xfrm>
          <a:prstGeom prst="rect">
            <a:avLst/>
          </a:prstGeom>
        </p:spPr>
        <p:txBody>
          <a:bodyPr anchorCtr="0" anchor="t" bIns="121900" lIns="121900" spcFirstLastPara="1" rIns="121900" wrap="square" tIns="121900">
            <a:normAutofit/>
          </a:bodyPr>
          <a:lstStyle>
            <a:lvl1pPr indent="-349250" lvl="0" marL="457200" rtl="0">
              <a:spcBef>
                <a:spcPts val="0"/>
              </a:spcBef>
              <a:spcAft>
                <a:spcPts val="0"/>
              </a:spcAft>
              <a:buSzPts val="1900"/>
              <a:buChar char="●"/>
              <a:defRPr sz="1900"/>
            </a:lvl1pPr>
            <a:lvl2pPr indent="-330200" lvl="1" marL="914400" rtl="0">
              <a:spcBef>
                <a:spcPts val="0"/>
              </a:spcBef>
              <a:spcAft>
                <a:spcPts val="0"/>
              </a:spcAft>
              <a:buSzPts val="1600"/>
              <a:buChar char="○"/>
              <a:defRPr sz="1600"/>
            </a:lvl2pPr>
            <a:lvl3pPr indent="-330200" lvl="2" marL="1371600" rtl="0">
              <a:spcBef>
                <a:spcPts val="0"/>
              </a:spcBef>
              <a:spcAft>
                <a:spcPts val="0"/>
              </a:spcAft>
              <a:buSzPts val="1600"/>
              <a:buChar char="■"/>
              <a:defRPr sz="1600"/>
            </a:lvl3pPr>
            <a:lvl4pPr indent="-330200" lvl="3" marL="1828800" rtl="0">
              <a:spcBef>
                <a:spcPts val="0"/>
              </a:spcBef>
              <a:spcAft>
                <a:spcPts val="0"/>
              </a:spcAft>
              <a:buSzPts val="1600"/>
              <a:buChar char="●"/>
              <a:defRPr sz="1600"/>
            </a:lvl4pPr>
            <a:lvl5pPr indent="-330200" lvl="4" marL="2286000" rtl="0">
              <a:spcBef>
                <a:spcPts val="0"/>
              </a:spcBef>
              <a:spcAft>
                <a:spcPts val="0"/>
              </a:spcAft>
              <a:buSzPts val="1600"/>
              <a:buChar char="○"/>
              <a:defRPr sz="1600"/>
            </a:lvl5pPr>
            <a:lvl6pPr indent="-330200" lvl="5" marL="2743200" rtl="0">
              <a:spcBef>
                <a:spcPts val="0"/>
              </a:spcBef>
              <a:spcAft>
                <a:spcPts val="0"/>
              </a:spcAft>
              <a:buSzPts val="1600"/>
              <a:buChar char="■"/>
              <a:defRPr sz="1600"/>
            </a:lvl6pPr>
            <a:lvl7pPr indent="-330200" lvl="6" marL="3200400" rtl="0">
              <a:spcBef>
                <a:spcPts val="0"/>
              </a:spcBef>
              <a:spcAft>
                <a:spcPts val="0"/>
              </a:spcAft>
              <a:buSzPts val="1600"/>
              <a:buChar char="●"/>
              <a:defRPr sz="1600"/>
            </a:lvl7pPr>
            <a:lvl8pPr indent="-330200" lvl="7" marL="3657600" rtl="0">
              <a:spcBef>
                <a:spcPts val="0"/>
              </a:spcBef>
              <a:spcAft>
                <a:spcPts val="0"/>
              </a:spcAft>
              <a:buSzPts val="1600"/>
              <a:buChar char="○"/>
              <a:defRPr sz="1600"/>
            </a:lvl8pPr>
            <a:lvl9pPr indent="-330200" lvl="8" marL="4114800" rtl="0">
              <a:spcBef>
                <a:spcPts val="0"/>
              </a:spcBef>
              <a:spcAft>
                <a:spcPts val="0"/>
              </a:spcAft>
              <a:buSzPts val="1600"/>
              <a:buChar char="■"/>
              <a:defRPr sz="1600"/>
            </a:lvl9pPr>
          </a:lstStyle>
          <a:p/>
        </p:txBody>
      </p:sp>
      <p:sp>
        <p:nvSpPr>
          <p:cNvPr id="167" name="Google Shape;167;g1e11e1f9a8e_0_79"/>
          <p:cNvSpPr txBox="1"/>
          <p:nvPr>
            <p:ph idx="2" type="body"/>
          </p:nvPr>
        </p:nvSpPr>
        <p:spPr>
          <a:xfrm>
            <a:off x="6443200" y="1536633"/>
            <a:ext cx="5333100" cy="4555200"/>
          </a:xfrm>
          <a:prstGeom prst="rect">
            <a:avLst/>
          </a:prstGeom>
        </p:spPr>
        <p:txBody>
          <a:bodyPr anchorCtr="0" anchor="t" bIns="121900" lIns="121900" spcFirstLastPara="1" rIns="121900" wrap="square" tIns="121900">
            <a:normAutofit/>
          </a:bodyPr>
          <a:lstStyle>
            <a:lvl1pPr indent="-349250" lvl="0" marL="457200" rtl="0">
              <a:spcBef>
                <a:spcPts val="0"/>
              </a:spcBef>
              <a:spcAft>
                <a:spcPts val="0"/>
              </a:spcAft>
              <a:buSzPts val="1900"/>
              <a:buChar char="●"/>
              <a:defRPr sz="1900"/>
            </a:lvl1pPr>
            <a:lvl2pPr indent="-330200" lvl="1" marL="914400" rtl="0">
              <a:spcBef>
                <a:spcPts val="0"/>
              </a:spcBef>
              <a:spcAft>
                <a:spcPts val="0"/>
              </a:spcAft>
              <a:buSzPts val="1600"/>
              <a:buChar char="○"/>
              <a:defRPr sz="1600"/>
            </a:lvl2pPr>
            <a:lvl3pPr indent="-330200" lvl="2" marL="1371600" rtl="0">
              <a:spcBef>
                <a:spcPts val="0"/>
              </a:spcBef>
              <a:spcAft>
                <a:spcPts val="0"/>
              </a:spcAft>
              <a:buSzPts val="1600"/>
              <a:buChar char="■"/>
              <a:defRPr sz="1600"/>
            </a:lvl3pPr>
            <a:lvl4pPr indent="-330200" lvl="3" marL="1828800" rtl="0">
              <a:spcBef>
                <a:spcPts val="0"/>
              </a:spcBef>
              <a:spcAft>
                <a:spcPts val="0"/>
              </a:spcAft>
              <a:buSzPts val="1600"/>
              <a:buChar char="●"/>
              <a:defRPr sz="1600"/>
            </a:lvl4pPr>
            <a:lvl5pPr indent="-330200" lvl="4" marL="2286000" rtl="0">
              <a:spcBef>
                <a:spcPts val="0"/>
              </a:spcBef>
              <a:spcAft>
                <a:spcPts val="0"/>
              </a:spcAft>
              <a:buSzPts val="1600"/>
              <a:buChar char="○"/>
              <a:defRPr sz="1600"/>
            </a:lvl5pPr>
            <a:lvl6pPr indent="-330200" lvl="5" marL="2743200" rtl="0">
              <a:spcBef>
                <a:spcPts val="0"/>
              </a:spcBef>
              <a:spcAft>
                <a:spcPts val="0"/>
              </a:spcAft>
              <a:buSzPts val="1600"/>
              <a:buChar char="■"/>
              <a:defRPr sz="1600"/>
            </a:lvl6pPr>
            <a:lvl7pPr indent="-330200" lvl="6" marL="3200400" rtl="0">
              <a:spcBef>
                <a:spcPts val="0"/>
              </a:spcBef>
              <a:spcAft>
                <a:spcPts val="0"/>
              </a:spcAft>
              <a:buSzPts val="1600"/>
              <a:buChar char="●"/>
              <a:defRPr sz="1600"/>
            </a:lvl7pPr>
            <a:lvl8pPr indent="-330200" lvl="7" marL="3657600" rtl="0">
              <a:spcBef>
                <a:spcPts val="0"/>
              </a:spcBef>
              <a:spcAft>
                <a:spcPts val="0"/>
              </a:spcAft>
              <a:buSzPts val="1600"/>
              <a:buChar char="○"/>
              <a:defRPr sz="1600"/>
            </a:lvl8pPr>
            <a:lvl9pPr indent="-330200" lvl="8" marL="4114800" rtl="0">
              <a:spcBef>
                <a:spcPts val="0"/>
              </a:spcBef>
              <a:spcAft>
                <a:spcPts val="0"/>
              </a:spcAft>
              <a:buSzPts val="1600"/>
              <a:buChar char="■"/>
              <a:defRPr sz="1600"/>
            </a:lvl9pPr>
          </a:lstStyle>
          <a:p/>
        </p:txBody>
      </p:sp>
      <p:sp>
        <p:nvSpPr>
          <p:cNvPr id="168" name="Google Shape;168;g1e11e1f9a8e_0_79"/>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69" name="Shape 169"/>
        <p:cNvGrpSpPr/>
        <p:nvPr/>
      </p:nvGrpSpPr>
      <p:grpSpPr>
        <a:xfrm>
          <a:off x="0" y="0"/>
          <a:ext cx="0" cy="0"/>
          <a:chOff x="0" y="0"/>
          <a:chExt cx="0" cy="0"/>
        </a:xfrm>
      </p:grpSpPr>
      <p:sp>
        <p:nvSpPr>
          <p:cNvPr id="170" name="Google Shape;170;g1e11e1f9a8e_0_84"/>
          <p:cNvSpPr txBox="1"/>
          <p:nvPr>
            <p:ph type="title"/>
          </p:nvPr>
        </p:nvSpPr>
        <p:spPr>
          <a:xfrm>
            <a:off x="415600" y="593367"/>
            <a:ext cx="11360700" cy="763500"/>
          </a:xfrm>
          <a:prstGeom prst="rect">
            <a:avLst/>
          </a:prstGeom>
        </p:spPr>
        <p:txBody>
          <a:bodyPr anchorCtr="0" anchor="t" bIns="121900" lIns="121900" spcFirstLastPara="1" rIns="121900" wrap="square" tIns="121900">
            <a:normAutofit/>
          </a:bodyPr>
          <a:lstStyle>
            <a:lvl1pPr lvl="0" rtl="0">
              <a:spcBef>
                <a:spcPts val="0"/>
              </a:spcBef>
              <a:spcAft>
                <a:spcPts val="0"/>
              </a:spcAft>
              <a:buSzPts val="3700"/>
              <a:buNone/>
              <a:defRPr/>
            </a:lvl1pPr>
            <a:lvl2pPr lvl="1" rtl="0">
              <a:spcBef>
                <a:spcPts val="0"/>
              </a:spcBef>
              <a:spcAft>
                <a:spcPts val="0"/>
              </a:spcAft>
              <a:buSzPts val="3700"/>
              <a:buNone/>
              <a:defRPr/>
            </a:lvl2pPr>
            <a:lvl3pPr lvl="2" rtl="0">
              <a:spcBef>
                <a:spcPts val="0"/>
              </a:spcBef>
              <a:spcAft>
                <a:spcPts val="0"/>
              </a:spcAft>
              <a:buSzPts val="3700"/>
              <a:buNone/>
              <a:defRPr/>
            </a:lvl3pPr>
            <a:lvl4pPr lvl="3" rtl="0">
              <a:spcBef>
                <a:spcPts val="0"/>
              </a:spcBef>
              <a:spcAft>
                <a:spcPts val="0"/>
              </a:spcAft>
              <a:buSzPts val="3700"/>
              <a:buNone/>
              <a:defRPr/>
            </a:lvl4pPr>
            <a:lvl5pPr lvl="4" rtl="0">
              <a:spcBef>
                <a:spcPts val="0"/>
              </a:spcBef>
              <a:spcAft>
                <a:spcPts val="0"/>
              </a:spcAft>
              <a:buSzPts val="3700"/>
              <a:buNone/>
              <a:defRPr/>
            </a:lvl5pPr>
            <a:lvl6pPr lvl="5" rtl="0">
              <a:spcBef>
                <a:spcPts val="0"/>
              </a:spcBef>
              <a:spcAft>
                <a:spcPts val="0"/>
              </a:spcAft>
              <a:buSzPts val="3700"/>
              <a:buNone/>
              <a:defRPr/>
            </a:lvl6pPr>
            <a:lvl7pPr lvl="6" rtl="0">
              <a:spcBef>
                <a:spcPts val="0"/>
              </a:spcBef>
              <a:spcAft>
                <a:spcPts val="0"/>
              </a:spcAft>
              <a:buSzPts val="3700"/>
              <a:buNone/>
              <a:defRPr/>
            </a:lvl7pPr>
            <a:lvl8pPr lvl="7" rtl="0">
              <a:spcBef>
                <a:spcPts val="0"/>
              </a:spcBef>
              <a:spcAft>
                <a:spcPts val="0"/>
              </a:spcAft>
              <a:buSzPts val="3700"/>
              <a:buNone/>
              <a:defRPr/>
            </a:lvl8pPr>
            <a:lvl9pPr lvl="8" rtl="0">
              <a:spcBef>
                <a:spcPts val="0"/>
              </a:spcBef>
              <a:spcAft>
                <a:spcPts val="0"/>
              </a:spcAft>
              <a:buSzPts val="3700"/>
              <a:buNone/>
              <a:defRPr/>
            </a:lvl9pPr>
          </a:lstStyle>
          <a:p/>
        </p:txBody>
      </p:sp>
      <p:sp>
        <p:nvSpPr>
          <p:cNvPr id="171" name="Google Shape;171;g1e11e1f9a8e_0_84"/>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172" name="Shape 172"/>
        <p:cNvGrpSpPr/>
        <p:nvPr/>
      </p:nvGrpSpPr>
      <p:grpSpPr>
        <a:xfrm>
          <a:off x="0" y="0"/>
          <a:ext cx="0" cy="0"/>
          <a:chOff x="0" y="0"/>
          <a:chExt cx="0" cy="0"/>
        </a:xfrm>
      </p:grpSpPr>
      <p:sp>
        <p:nvSpPr>
          <p:cNvPr id="173" name="Google Shape;173;g1e11e1f9a8e_0_87"/>
          <p:cNvSpPr txBox="1"/>
          <p:nvPr>
            <p:ph type="title"/>
          </p:nvPr>
        </p:nvSpPr>
        <p:spPr>
          <a:xfrm>
            <a:off x="415600" y="740800"/>
            <a:ext cx="3744000" cy="1007700"/>
          </a:xfrm>
          <a:prstGeom prst="rect">
            <a:avLst/>
          </a:prstGeom>
        </p:spPr>
        <p:txBody>
          <a:bodyPr anchorCtr="0" anchor="b" bIns="121900" lIns="121900" spcFirstLastPara="1" rIns="121900" wrap="square" tIns="121900">
            <a:normAutofit/>
          </a:bodyPr>
          <a:lstStyle>
            <a:lvl1pPr lvl="0" rtl="0">
              <a:spcBef>
                <a:spcPts val="0"/>
              </a:spcBef>
              <a:spcAft>
                <a:spcPts val="0"/>
              </a:spcAft>
              <a:buSzPts val="3200"/>
              <a:buNone/>
              <a:defRPr sz="3200"/>
            </a:lvl1pPr>
            <a:lvl2pPr lvl="1" rtl="0">
              <a:spcBef>
                <a:spcPts val="0"/>
              </a:spcBef>
              <a:spcAft>
                <a:spcPts val="0"/>
              </a:spcAft>
              <a:buSzPts val="3200"/>
              <a:buNone/>
              <a:defRPr sz="3200"/>
            </a:lvl2pPr>
            <a:lvl3pPr lvl="2" rtl="0">
              <a:spcBef>
                <a:spcPts val="0"/>
              </a:spcBef>
              <a:spcAft>
                <a:spcPts val="0"/>
              </a:spcAft>
              <a:buSzPts val="3200"/>
              <a:buNone/>
              <a:defRPr sz="3200"/>
            </a:lvl3pPr>
            <a:lvl4pPr lvl="3" rtl="0">
              <a:spcBef>
                <a:spcPts val="0"/>
              </a:spcBef>
              <a:spcAft>
                <a:spcPts val="0"/>
              </a:spcAft>
              <a:buSzPts val="3200"/>
              <a:buNone/>
              <a:defRPr sz="3200"/>
            </a:lvl4pPr>
            <a:lvl5pPr lvl="4" rtl="0">
              <a:spcBef>
                <a:spcPts val="0"/>
              </a:spcBef>
              <a:spcAft>
                <a:spcPts val="0"/>
              </a:spcAft>
              <a:buSzPts val="3200"/>
              <a:buNone/>
              <a:defRPr sz="3200"/>
            </a:lvl5pPr>
            <a:lvl6pPr lvl="5" rtl="0">
              <a:spcBef>
                <a:spcPts val="0"/>
              </a:spcBef>
              <a:spcAft>
                <a:spcPts val="0"/>
              </a:spcAft>
              <a:buSzPts val="3200"/>
              <a:buNone/>
              <a:defRPr sz="3200"/>
            </a:lvl6pPr>
            <a:lvl7pPr lvl="6" rtl="0">
              <a:spcBef>
                <a:spcPts val="0"/>
              </a:spcBef>
              <a:spcAft>
                <a:spcPts val="0"/>
              </a:spcAft>
              <a:buSzPts val="3200"/>
              <a:buNone/>
              <a:defRPr sz="3200"/>
            </a:lvl7pPr>
            <a:lvl8pPr lvl="7" rtl="0">
              <a:spcBef>
                <a:spcPts val="0"/>
              </a:spcBef>
              <a:spcAft>
                <a:spcPts val="0"/>
              </a:spcAft>
              <a:buSzPts val="3200"/>
              <a:buNone/>
              <a:defRPr sz="3200"/>
            </a:lvl8pPr>
            <a:lvl9pPr lvl="8" rtl="0">
              <a:spcBef>
                <a:spcPts val="0"/>
              </a:spcBef>
              <a:spcAft>
                <a:spcPts val="0"/>
              </a:spcAft>
              <a:buSzPts val="3200"/>
              <a:buNone/>
              <a:defRPr sz="3200"/>
            </a:lvl9pPr>
          </a:lstStyle>
          <a:p/>
        </p:txBody>
      </p:sp>
      <p:sp>
        <p:nvSpPr>
          <p:cNvPr id="174" name="Google Shape;174;g1e11e1f9a8e_0_87"/>
          <p:cNvSpPr txBox="1"/>
          <p:nvPr>
            <p:ph idx="1" type="body"/>
          </p:nvPr>
        </p:nvSpPr>
        <p:spPr>
          <a:xfrm>
            <a:off x="415600" y="1852800"/>
            <a:ext cx="3744000" cy="4239300"/>
          </a:xfrm>
          <a:prstGeom prst="rect">
            <a:avLst/>
          </a:prstGeom>
        </p:spPr>
        <p:txBody>
          <a:bodyPr anchorCtr="0" anchor="t" bIns="121900" lIns="121900" spcFirstLastPara="1" rIns="121900" wrap="square" tIns="121900">
            <a:normAutofit/>
          </a:bodyPr>
          <a:lstStyle>
            <a:lvl1pPr indent="-330200" lvl="0" marL="457200" rtl="0">
              <a:spcBef>
                <a:spcPts val="0"/>
              </a:spcBef>
              <a:spcAft>
                <a:spcPts val="0"/>
              </a:spcAft>
              <a:buSzPts val="1600"/>
              <a:buChar char="●"/>
              <a:defRPr sz="1600"/>
            </a:lvl1pPr>
            <a:lvl2pPr indent="-330200" lvl="1" marL="914400" rtl="0">
              <a:spcBef>
                <a:spcPts val="0"/>
              </a:spcBef>
              <a:spcAft>
                <a:spcPts val="0"/>
              </a:spcAft>
              <a:buSzPts val="1600"/>
              <a:buChar char="○"/>
              <a:defRPr sz="1600"/>
            </a:lvl2pPr>
            <a:lvl3pPr indent="-330200" lvl="2" marL="1371600" rtl="0">
              <a:spcBef>
                <a:spcPts val="0"/>
              </a:spcBef>
              <a:spcAft>
                <a:spcPts val="0"/>
              </a:spcAft>
              <a:buSzPts val="1600"/>
              <a:buChar char="■"/>
              <a:defRPr sz="1600"/>
            </a:lvl3pPr>
            <a:lvl4pPr indent="-330200" lvl="3" marL="1828800" rtl="0">
              <a:spcBef>
                <a:spcPts val="0"/>
              </a:spcBef>
              <a:spcAft>
                <a:spcPts val="0"/>
              </a:spcAft>
              <a:buSzPts val="1600"/>
              <a:buChar char="●"/>
              <a:defRPr sz="1600"/>
            </a:lvl4pPr>
            <a:lvl5pPr indent="-330200" lvl="4" marL="2286000" rtl="0">
              <a:spcBef>
                <a:spcPts val="0"/>
              </a:spcBef>
              <a:spcAft>
                <a:spcPts val="0"/>
              </a:spcAft>
              <a:buSzPts val="1600"/>
              <a:buChar char="○"/>
              <a:defRPr sz="1600"/>
            </a:lvl5pPr>
            <a:lvl6pPr indent="-330200" lvl="5" marL="2743200" rtl="0">
              <a:spcBef>
                <a:spcPts val="0"/>
              </a:spcBef>
              <a:spcAft>
                <a:spcPts val="0"/>
              </a:spcAft>
              <a:buSzPts val="1600"/>
              <a:buChar char="■"/>
              <a:defRPr sz="1600"/>
            </a:lvl6pPr>
            <a:lvl7pPr indent="-330200" lvl="6" marL="3200400" rtl="0">
              <a:spcBef>
                <a:spcPts val="0"/>
              </a:spcBef>
              <a:spcAft>
                <a:spcPts val="0"/>
              </a:spcAft>
              <a:buSzPts val="1600"/>
              <a:buChar char="●"/>
              <a:defRPr sz="1600"/>
            </a:lvl7pPr>
            <a:lvl8pPr indent="-330200" lvl="7" marL="3657600" rtl="0">
              <a:spcBef>
                <a:spcPts val="0"/>
              </a:spcBef>
              <a:spcAft>
                <a:spcPts val="0"/>
              </a:spcAft>
              <a:buSzPts val="1600"/>
              <a:buChar char="○"/>
              <a:defRPr sz="1600"/>
            </a:lvl8pPr>
            <a:lvl9pPr indent="-330200" lvl="8" marL="4114800" rtl="0">
              <a:spcBef>
                <a:spcPts val="0"/>
              </a:spcBef>
              <a:spcAft>
                <a:spcPts val="0"/>
              </a:spcAft>
              <a:buSzPts val="1600"/>
              <a:buChar char="■"/>
              <a:defRPr sz="1600"/>
            </a:lvl9pPr>
          </a:lstStyle>
          <a:p/>
        </p:txBody>
      </p:sp>
      <p:sp>
        <p:nvSpPr>
          <p:cNvPr id="175" name="Google Shape;175;g1e11e1f9a8e_0_87"/>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176" name="Shape 176"/>
        <p:cNvGrpSpPr/>
        <p:nvPr/>
      </p:nvGrpSpPr>
      <p:grpSpPr>
        <a:xfrm>
          <a:off x="0" y="0"/>
          <a:ext cx="0" cy="0"/>
          <a:chOff x="0" y="0"/>
          <a:chExt cx="0" cy="0"/>
        </a:xfrm>
      </p:grpSpPr>
      <p:sp>
        <p:nvSpPr>
          <p:cNvPr id="177" name="Google Shape;177;g1e11e1f9a8e_0_91"/>
          <p:cNvSpPr txBox="1"/>
          <p:nvPr>
            <p:ph type="title"/>
          </p:nvPr>
        </p:nvSpPr>
        <p:spPr>
          <a:xfrm>
            <a:off x="653667" y="600200"/>
            <a:ext cx="8490300" cy="5454300"/>
          </a:xfrm>
          <a:prstGeom prst="rect">
            <a:avLst/>
          </a:prstGeom>
        </p:spPr>
        <p:txBody>
          <a:bodyPr anchorCtr="0" anchor="ctr" bIns="121900" lIns="121900" spcFirstLastPara="1" rIns="121900" wrap="square" tIns="121900">
            <a:normAutofit/>
          </a:bodyPr>
          <a:lstStyle>
            <a:lvl1pPr lvl="0" rtl="0">
              <a:spcBef>
                <a:spcPts val="0"/>
              </a:spcBef>
              <a:spcAft>
                <a:spcPts val="0"/>
              </a:spcAft>
              <a:buSzPts val="6400"/>
              <a:buNone/>
              <a:defRPr sz="6400"/>
            </a:lvl1pPr>
            <a:lvl2pPr lvl="1" rtl="0">
              <a:spcBef>
                <a:spcPts val="0"/>
              </a:spcBef>
              <a:spcAft>
                <a:spcPts val="0"/>
              </a:spcAft>
              <a:buSzPts val="6400"/>
              <a:buNone/>
              <a:defRPr sz="6400"/>
            </a:lvl2pPr>
            <a:lvl3pPr lvl="2" rtl="0">
              <a:spcBef>
                <a:spcPts val="0"/>
              </a:spcBef>
              <a:spcAft>
                <a:spcPts val="0"/>
              </a:spcAft>
              <a:buSzPts val="6400"/>
              <a:buNone/>
              <a:defRPr sz="6400"/>
            </a:lvl3pPr>
            <a:lvl4pPr lvl="3" rtl="0">
              <a:spcBef>
                <a:spcPts val="0"/>
              </a:spcBef>
              <a:spcAft>
                <a:spcPts val="0"/>
              </a:spcAft>
              <a:buSzPts val="6400"/>
              <a:buNone/>
              <a:defRPr sz="6400"/>
            </a:lvl4pPr>
            <a:lvl5pPr lvl="4" rtl="0">
              <a:spcBef>
                <a:spcPts val="0"/>
              </a:spcBef>
              <a:spcAft>
                <a:spcPts val="0"/>
              </a:spcAft>
              <a:buSzPts val="6400"/>
              <a:buNone/>
              <a:defRPr sz="6400"/>
            </a:lvl5pPr>
            <a:lvl6pPr lvl="5" rtl="0">
              <a:spcBef>
                <a:spcPts val="0"/>
              </a:spcBef>
              <a:spcAft>
                <a:spcPts val="0"/>
              </a:spcAft>
              <a:buSzPts val="6400"/>
              <a:buNone/>
              <a:defRPr sz="6400"/>
            </a:lvl6pPr>
            <a:lvl7pPr lvl="6" rtl="0">
              <a:spcBef>
                <a:spcPts val="0"/>
              </a:spcBef>
              <a:spcAft>
                <a:spcPts val="0"/>
              </a:spcAft>
              <a:buSzPts val="6400"/>
              <a:buNone/>
              <a:defRPr sz="6400"/>
            </a:lvl7pPr>
            <a:lvl8pPr lvl="7" rtl="0">
              <a:spcBef>
                <a:spcPts val="0"/>
              </a:spcBef>
              <a:spcAft>
                <a:spcPts val="0"/>
              </a:spcAft>
              <a:buSzPts val="6400"/>
              <a:buNone/>
              <a:defRPr sz="6400"/>
            </a:lvl8pPr>
            <a:lvl9pPr lvl="8" rtl="0">
              <a:spcBef>
                <a:spcPts val="0"/>
              </a:spcBef>
              <a:spcAft>
                <a:spcPts val="0"/>
              </a:spcAft>
              <a:buSzPts val="6400"/>
              <a:buNone/>
              <a:defRPr sz="6400"/>
            </a:lvl9pPr>
          </a:lstStyle>
          <a:p/>
        </p:txBody>
      </p:sp>
      <p:sp>
        <p:nvSpPr>
          <p:cNvPr id="178" name="Google Shape;178;g1e11e1f9a8e_0_91"/>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179" name="Shape 179"/>
        <p:cNvGrpSpPr/>
        <p:nvPr/>
      </p:nvGrpSpPr>
      <p:grpSpPr>
        <a:xfrm>
          <a:off x="0" y="0"/>
          <a:ext cx="0" cy="0"/>
          <a:chOff x="0" y="0"/>
          <a:chExt cx="0" cy="0"/>
        </a:xfrm>
      </p:grpSpPr>
      <p:sp>
        <p:nvSpPr>
          <p:cNvPr id="180" name="Google Shape;180;g1e11e1f9a8e_0_94"/>
          <p:cNvSpPr/>
          <p:nvPr/>
        </p:nvSpPr>
        <p:spPr>
          <a:xfrm>
            <a:off x="6096000" y="-167"/>
            <a:ext cx="6096000" cy="6858000"/>
          </a:xfrm>
          <a:prstGeom prst="rect">
            <a:avLst/>
          </a:prstGeom>
          <a:solidFill>
            <a:schemeClr val="lt2"/>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1" name="Google Shape;181;g1e11e1f9a8e_0_94"/>
          <p:cNvSpPr txBox="1"/>
          <p:nvPr>
            <p:ph type="title"/>
          </p:nvPr>
        </p:nvSpPr>
        <p:spPr>
          <a:xfrm>
            <a:off x="354000" y="1644233"/>
            <a:ext cx="5393700" cy="1976400"/>
          </a:xfrm>
          <a:prstGeom prst="rect">
            <a:avLst/>
          </a:prstGeom>
        </p:spPr>
        <p:txBody>
          <a:bodyPr anchorCtr="0" anchor="b" bIns="121900" lIns="121900" spcFirstLastPara="1" rIns="121900" wrap="square" tIns="121900">
            <a:normAutofit/>
          </a:bodyPr>
          <a:lstStyle>
            <a:lvl1pPr lvl="0" rtl="0" algn="ctr">
              <a:spcBef>
                <a:spcPts val="0"/>
              </a:spcBef>
              <a:spcAft>
                <a:spcPts val="0"/>
              </a:spcAft>
              <a:buSzPts val="5600"/>
              <a:buNone/>
              <a:defRPr sz="5600"/>
            </a:lvl1pPr>
            <a:lvl2pPr lvl="1" rtl="0" algn="ctr">
              <a:spcBef>
                <a:spcPts val="0"/>
              </a:spcBef>
              <a:spcAft>
                <a:spcPts val="0"/>
              </a:spcAft>
              <a:buSzPts val="5600"/>
              <a:buNone/>
              <a:defRPr sz="5600"/>
            </a:lvl2pPr>
            <a:lvl3pPr lvl="2" rtl="0" algn="ctr">
              <a:spcBef>
                <a:spcPts val="0"/>
              </a:spcBef>
              <a:spcAft>
                <a:spcPts val="0"/>
              </a:spcAft>
              <a:buSzPts val="5600"/>
              <a:buNone/>
              <a:defRPr sz="5600"/>
            </a:lvl3pPr>
            <a:lvl4pPr lvl="3" rtl="0" algn="ctr">
              <a:spcBef>
                <a:spcPts val="0"/>
              </a:spcBef>
              <a:spcAft>
                <a:spcPts val="0"/>
              </a:spcAft>
              <a:buSzPts val="5600"/>
              <a:buNone/>
              <a:defRPr sz="5600"/>
            </a:lvl4pPr>
            <a:lvl5pPr lvl="4" rtl="0" algn="ctr">
              <a:spcBef>
                <a:spcPts val="0"/>
              </a:spcBef>
              <a:spcAft>
                <a:spcPts val="0"/>
              </a:spcAft>
              <a:buSzPts val="5600"/>
              <a:buNone/>
              <a:defRPr sz="5600"/>
            </a:lvl5pPr>
            <a:lvl6pPr lvl="5" rtl="0" algn="ctr">
              <a:spcBef>
                <a:spcPts val="0"/>
              </a:spcBef>
              <a:spcAft>
                <a:spcPts val="0"/>
              </a:spcAft>
              <a:buSzPts val="5600"/>
              <a:buNone/>
              <a:defRPr sz="5600"/>
            </a:lvl6pPr>
            <a:lvl7pPr lvl="6" rtl="0" algn="ctr">
              <a:spcBef>
                <a:spcPts val="0"/>
              </a:spcBef>
              <a:spcAft>
                <a:spcPts val="0"/>
              </a:spcAft>
              <a:buSzPts val="5600"/>
              <a:buNone/>
              <a:defRPr sz="5600"/>
            </a:lvl7pPr>
            <a:lvl8pPr lvl="7" rtl="0" algn="ctr">
              <a:spcBef>
                <a:spcPts val="0"/>
              </a:spcBef>
              <a:spcAft>
                <a:spcPts val="0"/>
              </a:spcAft>
              <a:buSzPts val="5600"/>
              <a:buNone/>
              <a:defRPr sz="5600"/>
            </a:lvl8pPr>
            <a:lvl9pPr lvl="8" rtl="0" algn="ctr">
              <a:spcBef>
                <a:spcPts val="0"/>
              </a:spcBef>
              <a:spcAft>
                <a:spcPts val="0"/>
              </a:spcAft>
              <a:buSzPts val="5600"/>
              <a:buNone/>
              <a:defRPr sz="5600"/>
            </a:lvl9pPr>
          </a:lstStyle>
          <a:p/>
        </p:txBody>
      </p:sp>
      <p:sp>
        <p:nvSpPr>
          <p:cNvPr id="182" name="Google Shape;182;g1e11e1f9a8e_0_94"/>
          <p:cNvSpPr txBox="1"/>
          <p:nvPr>
            <p:ph idx="1" type="subTitle"/>
          </p:nvPr>
        </p:nvSpPr>
        <p:spPr>
          <a:xfrm>
            <a:off x="354000" y="3737433"/>
            <a:ext cx="5393700" cy="1646700"/>
          </a:xfrm>
          <a:prstGeom prst="rect">
            <a:avLst/>
          </a:prstGeom>
        </p:spPr>
        <p:txBody>
          <a:bodyPr anchorCtr="0" anchor="t" bIns="121900" lIns="121900" spcFirstLastPara="1" rIns="121900" wrap="square" tIns="121900">
            <a:normAutofit/>
          </a:bodyPr>
          <a:lstStyle>
            <a:lvl1pPr lvl="0" rtl="0" algn="ctr">
              <a:lnSpc>
                <a:spcPct val="100000"/>
              </a:lnSpc>
              <a:spcBef>
                <a:spcPts val="0"/>
              </a:spcBef>
              <a:spcAft>
                <a:spcPts val="0"/>
              </a:spcAft>
              <a:buSzPts val="2800"/>
              <a:buNone/>
              <a:defRPr sz="2800"/>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183" name="Google Shape;183;g1e11e1f9a8e_0_94"/>
          <p:cNvSpPr txBox="1"/>
          <p:nvPr>
            <p:ph idx="2" type="body"/>
          </p:nvPr>
        </p:nvSpPr>
        <p:spPr>
          <a:xfrm>
            <a:off x="6586000" y="965433"/>
            <a:ext cx="5115900" cy="4926900"/>
          </a:xfrm>
          <a:prstGeom prst="rect">
            <a:avLst/>
          </a:prstGeom>
        </p:spPr>
        <p:txBody>
          <a:bodyPr anchorCtr="0" anchor="ctr" bIns="121900" lIns="121900" spcFirstLastPara="1" rIns="121900" wrap="square" tIns="121900">
            <a:normAutofit/>
          </a:bodyPr>
          <a:lstStyle>
            <a:lvl1pPr indent="-381000" lvl="0" marL="457200" rtl="0">
              <a:spcBef>
                <a:spcPts val="0"/>
              </a:spcBef>
              <a:spcAft>
                <a:spcPts val="0"/>
              </a:spcAft>
              <a:buSzPts val="2400"/>
              <a:buChar char="●"/>
              <a:defRPr/>
            </a:lvl1pPr>
            <a:lvl2pPr indent="-349250" lvl="1" marL="914400" rtl="0">
              <a:spcBef>
                <a:spcPts val="0"/>
              </a:spcBef>
              <a:spcAft>
                <a:spcPts val="0"/>
              </a:spcAft>
              <a:buSzPts val="1900"/>
              <a:buChar char="○"/>
              <a:defRPr/>
            </a:lvl2pPr>
            <a:lvl3pPr indent="-349250" lvl="2" marL="1371600" rtl="0">
              <a:spcBef>
                <a:spcPts val="0"/>
              </a:spcBef>
              <a:spcAft>
                <a:spcPts val="0"/>
              </a:spcAft>
              <a:buSzPts val="1900"/>
              <a:buChar char="■"/>
              <a:defRPr/>
            </a:lvl3pPr>
            <a:lvl4pPr indent="-349250" lvl="3" marL="1828800" rtl="0">
              <a:spcBef>
                <a:spcPts val="0"/>
              </a:spcBef>
              <a:spcAft>
                <a:spcPts val="0"/>
              </a:spcAft>
              <a:buSzPts val="1900"/>
              <a:buChar char="●"/>
              <a:defRPr/>
            </a:lvl4pPr>
            <a:lvl5pPr indent="-349250" lvl="4" marL="2286000" rtl="0">
              <a:spcBef>
                <a:spcPts val="0"/>
              </a:spcBef>
              <a:spcAft>
                <a:spcPts val="0"/>
              </a:spcAft>
              <a:buSzPts val="1900"/>
              <a:buChar char="○"/>
              <a:defRPr/>
            </a:lvl5pPr>
            <a:lvl6pPr indent="-349250" lvl="5" marL="2743200" rtl="0">
              <a:spcBef>
                <a:spcPts val="0"/>
              </a:spcBef>
              <a:spcAft>
                <a:spcPts val="0"/>
              </a:spcAft>
              <a:buSzPts val="1900"/>
              <a:buChar char="■"/>
              <a:defRPr/>
            </a:lvl6pPr>
            <a:lvl7pPr indent="-349250" lvl="6" marL="3200400" rtl="0">
              <a:spcBef>
                <a:spcPts val="0"/>
              </a:spcBef>
              <a:spcAft>
                <a:spcPts val="0"/>
              </a:spcAft>
              <a:buSzPts val="1900"/>
              <a:buChar char="●"/>
              <a:defRPr/>
            </a:lvl7pPr>
            <a:lvl8pPr indent="-349250" lvl="7" marL="3657600" rtl="0">
              <a:spcBef>
                <a:spcPts val="0"/>
              </a:spcBef>
              <a:spcAft>
                <a:spcPts val="0"/>
              </a:spcAft>
              <a:buSzPts val="1900"/>
              <a:buChar char="○"/>
              <a:defRPr/>
            </a:lvl8pPr>
            <a:lvl9pPr indent="-349250" lvl="8" marL="4114800" rtl="0">
              <a:spcBef>
                <a:spcPts val="0"/>
              </a:spcBef>
              <a:spcAft>
                <a:spcPts val="0"/>
              </a:spcAft>
              <a:buSzPts val="1900"/>
              <a:buChar char="■"/>
              <a:defRPr/>
            </a:lvl9pPr>
          </a:lstStyle>
          <a:p/>
        </p:txBody>
      </p:sp>
      <p:sp>
        <p:nvSpPr>
          <p:cNvPr id="184" name="Google Shape;184;g1e11e1f9a8e_0_94"/>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ekop" type="secHead">
  <p:cSld name="SECTION_HEADER">
    <p:spTree>
      <p:nvGrpSpPr>
        <p:cNvPr id="23" name="Shape 23"/>
        <p:cNvGrpSpPr/>
        <p:nvPr/>
      </p:nvGrpSpPr>
      <p:grpSpPr>
        <a:xfrm>
          <a:off x="0" y="0"/>
          <a:ext cx="0" cy="0"/>
          <a:chOff x="0" y="0"/>
          <a:chExt cx="0" cy="0"/>
        </a:xfrm>
      </p:grpSpPr>
      <p:sp>
        <p:nvSpPr>
          <p:cNvPr id="24" name="Google Shape;24;p2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atin typeface="Verdana"/>
                <a:ea typeface="Verdana"/>
                <a:cs typeface="Verdana"/>
                <a:sym typeface="Verdana"/>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2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latin typeface="Verdana"/>
                <a:ea typeface="Verdana"/>
                <a:cs typeface="Verdana"/>
                <a:sym typeface="Verdana"/>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185" name="Shape 185"/>
        <p:cNvGrpSpPr/>
        <p:nvPr/>
      </p:nvGrpSpPr>
      <p:grpSpPr>
        <a:xfrm>
          <a:off x="0" y="0"/>
          <a:ext cx="0" cy="0"/>
          <a:chOff x="0" y="0"/>
          <a:chExt cx="0" cy="0"/>
        </a:xfrm>
      </p:grpSpPr>
      <p:sp>
        <p:nvSpPr>
          <p:cNvPr id="186" name="Google Shape;186;g1e11e1f9a8e_0_100"/>
          <p:cNvSpPr txBox="1"/>
          <p:nvPr>
            <p:ph idx="1" type="body"/>
          </p:nvPr>
        </p:nvSpPr>
        <p:spPr>
          <a:xfrm>
            <a:off x="415600" y="5640767"/>
            <a:ext cx="7998300" cy="806700"/>
          </a:xfrm>
          <a:prstGeom prst="rect">
            <a:avLst/>
          </a:prstGeom>
        </p:spPr>
        <p:txBody>
          <a:bodyPr anchorCtr="0" anchor="ctr" bIns="121900" lIns="121900" spcFirstLastPara="1" rIns="121900" wrap="square" tIns="121900">
            <a:normAutofit/>
          </a:bodyPr>
          <a:lstStyle>
            <a:lvl1pPr indent="-228600" lvl="0" marL="457200" rtl="0">
              <a:lnSpc>
                <a:spcPct val="100000"/>
              </a:lnSpc>
              <a:spcBef>
                <a:spcPts val="0"/>
              </a:spcBef>
              <a:spcAft>
                <a:spcPts val="0"/>
              </a:spcAft>
              <a:buSzPts val="2400"/>
              <a:buNone/>
              <a:defRPr/>
            </a:lvl1pPr>
          </a:lstStyle>
          <a:p/>
        </p:txBody>
      </p:sp>
      <p:sp>
        <p:nvSpPr>
          <p:cNvPr id="187" name="Google Shape;187;g1e11e1f9a8e_0_100"/>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88" name="Shape 188"/>
        <p:cNvGrpSpPr/>
        <p:nvPr/>
      </p:nvGrpSpPr>
      <p:grpSpPr>
        <a:xfrm>
          <a:off x="0" y="0"/>
          <a:ext cx="0" cy="0"/>
          <a:chOff x="0" y="0"/>
          <a:chExt cx="0" cy="0"/>
        </a:xfrm>
      </p:grpSpPr>
      <p:sp>
        <p:nvSpPr>
          <p:cNvPr id="189" name="Google Shape;189;g1e11e1f9a8e_0_103"/>
          <p:cNvSpPr txBox="1"/>
          <p:nvPr>
            <p:ph hasCustomPrompt="1" type="title"/>
          </p:nvPr>
        </p:nvSpPr>
        <p:spPr>
          <a:xfrm>
            <a:off x="415600" y="1474833"/>
            <a:ext cx="11360700" cy="2618100"/>
          </a:xfrm>
          <a:prstGeom prst="rect">
            <a:avLst/>
          </a:prstGeom>
        </p:spPr>
        <p:txBody>
          <a:bodyPr anchorCtr="0" anchor="b" bIns="121900" lIns="121900" spcFirstLastPara="1" rIns="121900" wrap="square" tIns="121900">
            <a:normAutofit/>
          </a:bodyPr>
          <a:lstStyle>
            <a:lvl1pPr lvl="0" rtl="0" algn="ctr">
              <a:spcBef>
                <a:spcPts val="0"/>
              </a:spcBef>
              <a:spcAft>
                <a:spcPts val="0"/>
              </a:spcAft>
              <a:buSzPts val="16000"/>
              <a:buNone/>
              <a:defRPr sz="16000"/>
            </a:lvl1pPr>
            <a:lvl2pPr lvl="1" rtl="0" algn="ctr">
              <a:spcBef>
                <a:spcPts val="0"/>
              </a:spcBef>
              <a:spcAft>
                <a:spcPts val="0"/>
              </a:spcAft>
              <a:buSzPts val="16000"/>
              <a:buNone/>
              <a:defRPr sz="16000"/>
            </a:lvl2pPr>
            <a:lvl3pPr lvl="2" rtl="0" algn="ctr">
              <a:spcBef>
                <a:spcPts val="0"/>
              </a:spcBef>
              <a:spcAft>
                <a:spcPts val="0"/>
              </a:spcAft>
              <a:buSzPts val="16000"/>
              <a:buNone/>
              <a:defRPr sz="16000"/>
            </a:lvl3pPr>
            <a:lvl4pPr lvl="3" rtl="0" algn="ctr">
              <a:spcBef>
                <a:spcPts val="0"/>
              </a:spcBef>
              <a:spcAft>
                <a:spcPts val="0"/>
              </a:spcAft>
              <a:buSzPts val="16000"/>
              <a:buNone/>
              <a:defRPr sz="16000"/>
            </a:lvl4pPr>
            <a:lvl5pPr lvl="4" rtl="0" algn="ctr">
              <a:spcBef>
                <a:spcPts val="0"/>
              </a:spcBef>
              <a:spcAft>
                <a:spcPts val="0"/>
              </a:spcAft>
              <a:buSzPts val="16000"/>
              <a:buNone/>
              <a:defRPr sz="16000"/>
            </a:lvl5pPr>
            <a:lvl6pPr lvl="5" rtl="0" algn="ctr">
              <a:spcBef>
                <a:spcPts val="0"/>
              </a:spcBef>
              <a:spcAft>
                <a:spcPts val="0"/>
              </a:spcAft>
              <a:buSzPts val="16000"/>
              <a:buNone/>
              <a:defRPr sz="16000"/>
            </a:lvl6pPr>
            <a:lvl7pPr lvl="6" rtl="0" algn="ctr">
              <a:spcBef>
                <a:spcPts val="0"/>
              </a:spcBef>
              <a:spcAft>
                <a:spcPts val="0"/>
              </a:spcAft>
              <a:buSzPts val="16000"/>
              <a:buNone/>
              <a:defRPr sz="16000"/>
            </a:lvl7pPr>
            <a:lvl8pPr lvl="7" rtl="0" algn="ctr">
              <a:spcBef>
                <a:spcPts val="0"/>
              </a:spcBef>
              <a:spcAft>
                <a:spcPts val="0"/>
              </a:spcAft>
              <a:buSzPts val="16000"/>
              <a:buNone/>
              <a:defRPr sz="16000"/>
            </a:lvl8pPr>
            <a:lvl9pPr lvl="8" rtl="0" algn="ctr">
              <a:spcBef>
                <a:spcPts val="0"/>
              </a:spcBef>
              <a:spcAft>
                <a:spcPts val="0"/>
              </a:spcAft>
              <a:buSzPts val="16000"/>
              <a:buNone/>
              <a:defRPr sz="16000"/>
            </a:lvl9pPr>
          </a:lstStyle>
          <a:p>
            <a:r>
              <a:t>xx%</a:t>
            </a:r>
          </a:p>
        </p:txBody>
      </p:sp>
      <p:sp>
        <p:nvSpPr>
          <p:cNvPr id="190" name="Google Shape;190;g1e11e1f9a8e_0_103"/>
          <p:cNvSpPr txBox="1"/>
          <p:nvPr>
            <p:ph idx="1" type="body"/>
          </p:nvPr>
        </p:nvSpPr>
        <p:spPr>
          <a:xfrm>
            <a:off x="415600" y="4202967"/>
            <a:ext cx="11360700" cy="1734300"/>
          </a:xfrm>
          <a:prstGeom prst="rect">
            <a:avLst/>
          </a:prstGeom>
        </p:spPr>
        <p:txBody>
          <a:bodyPr anchorCtr="0" anchor="t" bIns="121900" lIns="121900" spcFirstLastPara="1" rIns="121900" wrap="square" tIns="121900">
            <a:normAutofit/>
          </a:bodyPr>
          <a:lstStyle>
            <a:lvl1pPr indent="-381000" lvl="0" marL="457200" rtl="0" algn="ctr">
              <a:spcBef>
                <a:spcPts val="0"/>
              </a:spcBef>
              <a:spcAft>
                <a:spcPts val="0"/>
              </a:spcAft>
              <a:buSzPts val="2400"/>
              <a:buChar char="●"/>
              <a:defRPr/>
            </a:lvl1pPr>
            <a:lvl2pPr indent="-349250" lvl="1" marL="914400" rtl="0" algn="ctr">
              <a:spcBef>
                <a:spcPts val="0"/>
              </a:spcBef>
              <a:spcAft>
                <a:spcPts val="0"/>
              </a:spcAft>
              <a:buSzPts val="1900"/>
              <a:buChar char="○"/>
              <a:defRPr/>
            </a:lvl2pPr>
            <a:lvl3pPr indent="-349250" lvl="2" marL="1371600" rtl="0" algn="ctr">
              <a:spcBef>
                <a:spcPts val="0"/>
              </a:spcBef>
              <a:spcAft>
                <a:spcPts val="0"/>
              </a:spcAft>
              <a:buSzPts val="1900"/>
              <a:buChar char="■"/>
              <a:defRPr/>
            </a:lvl3pPr>
            <a:lvl4pPr indent="-349250" lvl="3" marL="1828800" rtl="0" algn="ctr">
              <a:spcBef>
                <a:spcPts val="0"/>
              </a:spcBef>
              <a:spcAft>
                <a:spcPts val="0"/>
              </a:spcAft>
              <a:buSzPts val="1900"/>
              <a:buChar char="●"/>
              <a:defRPr/>
            </a:lvl4pPr>
            <a:lvl5pPr indent="-349250" lvl="4" marL="2286000" rtl="0" algn="ctr">
              <a:spcBef>
                <a:spcPts val="0"/>
              </a:spcBef>
              <a:spcAft>
                <a:spcPts val="0"/>
              </a:spcAft>
              <a:buSzPts val="1900"/>
              <a:buChar char="○"/>
              <a:defRPr/>
            </a:lvl5pPr>
            <a:lvl6pPr indent="-349250" lvl="5" marL="2743200" rtl="0" algn="ctr">
              <a:spcBef>
                <a:spcPts val="0"/>
              </a:spcBef>
              <a:spcAft>
                <a:spcPts val="0"/>
              </a:spcAft>
              <a:buSzPts val="1900"/>
              <a:buChar char="■"/>
              <a:defRPr/>
            </a:lvl6pPr>
            <a:lvl7pPr indent="-349250" lvl="6" marL="3200400" rtl="0" algn="ctr">
              <a:spcBef>
                <a:spcPts val="0"/>
              </a:spcBef>
              <a:spcAft>
                <a:spcPts val="0"/>
              </a:spcAft>
              <a:buSzPts val="1900"/>
              <a:buChar char="●"/>
              <a:defRPr/>
            </a:lvl7pPr>
            <a:lvl8pPr indent="-349250" lvl="7" marL="3657600" rtl="0" algn="ctr">
              <a:spcBef>
                <a:spcPts val="0"/>
              </a:spcBef>
              <a:spcAft>
                <a:spcPts val="0"/>
              </a:spcAft>
              <a:buSzPts val="1900"/>
              <a:buChar char="○"/>
              <a:defRPr/>
            </a:lvl8pPr>
            <a:lvl9pPr indent="-349250" lvl="8" marL="4114800" rtl="0" algn="ctr">
              <a:spcBef>
                <a:spcPts val="0"/>
              </a:spcBef>
              <a:spcAft>
                <a:spcPts val="0"/>
              </a:spcAft>
              <a:buSzPts val="1900"/>
              <a:buChar char="■"/>
              <a:defRPr/>
            </a:lvl9pPr>
          </a:lstStyle>
          <a:p/>
        </p:txBody>
      </p:sp>
      <p:sp>
        <p:nvSpPr>
          <p:cNvPr id="191" name="Google Shape;191;g1e11e1f9a8e_0_103"/>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92" name="Shape 192"/>
        <p:cNvGrpSpPr/>
        <p:nvPr/>
      </p:nvGrpSpPr>
      <p:grpSpPr>
        <a:xfrm>
          <a:off x="0" y="0"/>
          <a:ext cx="0" cy="0"/>
          <a:chOff x="0" y="0"/>
          <a:chExt cx="0" cy="0"/>
        </a:xfrm>
      </p:grpSpPr>
      <p:sp>
        <p:nvSpPr>
          <p:cNvPr id="193" name="Google Shape;193;g1e11e1f9a8e_0_107"/>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en object" type="obj">
  <p:cSld name="OBJECT">
    <p:spTree>
      <p:nvGrpSpPr>
        <p:cNvPr id="194" name="Shape 194"/>
        <p:cNvGrpSpPr/>
        <p:nvPr/>
      </p:nvGrpSpPr>
      <p:grpSpPr>
        <a:xfrm>
          <a:off x="0" y="0"/>
          <a:ext cx="0" cy="0"/>
          <a:chOff x="0" y="0"/>
          <a:chExt cx="0" cy="0"/>
        </a:xfrm>
      </p:grpSpPr>
      <p:sp>
        <p:nvSpPr>
          <p:cNvPr id="195" name="Google Shape;195;g1e11e1f9a8e_0_109"/>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lvl1pPr lvl="0" rtl="0" algn="l">
              <a:lnSpc>
                <a:spcPct val="90000"/>
              </a:lnSpc>
              <a:spcBef>
                <a:spcPts val="0"/>
              </a:spcBef>
              <a:spcAft>
                <a:spcPts val="0"/>
              </a:spcAft>
              <a:buClr>
                <a:schemeClr val="dk1"/>
              </a:buClr>
              <a:buSzPts val="1900"/>
              <a:buNone/>
              <a:defRPr>
                <a:latin typeface="Verdana"/>
                <a:ea typeface="Verdana"/>
                <a:cs typeface="Verdana"/>
                <a:sym typeface="Verdana"/>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96" name="Google Shape;196;g1e11e1f9a8e_0_109"/>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a:bodyPr>
          <a:lstStyle>
            <a:lvl1pPr indent="-349250" lvl="0" marL="457200" rtl="0" algn="l">
              <a:lnSpc>
                <a:spcPct val="90000"/>
              </a:lnSpc>
              <a:spcBef>
                <a:spcPts val="1100"/>
              </a:spcBef>
              <a:spcAft>
                <a:spcPts val="0"/>
              </a:spcAft>
              <a:buClr>
                <a:schemeClr val="dk1"/>
              </a:buClr>
              <a:buSzPts val="1900"/>
              <a:buChar char="•"/>
              <a:defRPr>
                <a:latin typeface="Verdana"/>
                <a:ea typeface="Verdana"/>
                <a:cs typeface="Verdana"/>
                <a:sym typeface="Verdana"/>
              </a:defRPr>
            </a:lvl1pPr>
            <a:lvl2pPr indent="-349250" lvl="1" marL="914400" rtl="0" algn="l">
              <a:lnSpc>
                <a:spcPct val="90000"/>
              </a:lnSpc>
              <a:spcBef>
                <a:spcPts val="500"/>
              </a:spcBef>
              <a:spcAft>
                <a:spcPts val="0"/>
              </a:spcAft>
              <a:buClr>
                <a:schemeClr val="dk1"/>
              </a:buClr>
              <a:buSzPts val="1900"/>
              <a:buChar char="•"/>
              <a:defRPr/>
            </a:lvl2pPr>
            <a:lvl3pPr indent="-349250" lvl="2" marL="1371600" rtl="0" algn="l">
              <a:lnSpc>
                <a:spcPct val="90000"/>
              </a:lnSpc>
              <a:spcBef>
                <a:spcPts val="500"/>
              </a:spcBef>
              <a:spcAft>
                <a:spcPts val="0"/>
              </a:spcAft>
              <a:buClr>
                <a:schemeClr val="dk1"/>
              </a:buClr>
              <a:buSzPts val="1900"/>
              <a:buChar char="•"/>
              <a:defRPr/>
            </a:lvl3pPr>
            <a:lvl4pPr indent="-349250" lvl="3" marL="1828800" rtl="0" algn="l">
              <a:lnSpc>
                <a:spcPct val="90000"/>
              </a:lnSpc>
              <a:spcBef>
                <a:spcPts val="500"/>
              </a:spcBef>
              <a:spcAft>
                <a:spcPts val="0"/>
              </a:spcAft>
              <a:buClr>
                <a:schemeClr val="dk1"/>
              </a:buClr>
              <a:buSzPts val="1900"/>
              <a:buChar char="•"/>
              <a:defRPr/>
            </a:lvl4pPr>
            <a:lvl5pPr indent="-349250" lvl="4" marL="2286000" rtl="0" algn="l">
              <a:lnSpc>
                <a:spcPct val="90000"/>
              </a:lnSpc>
              <a:spcBef>
                <a:spcPts val="500"/>
              </a:spcBef>
              <a:spcAft>
                <a:spcPts val="0"/>
              </a:spcAft>
              <a:buClr>
                <a:schemeClr val="dk1"/>
              </a:buClr>
              <a:buSzPts val="1900"/>
              <a:buChar char="•"/>
              <a:defRPr/>
            </a:lvl5pPr>
            <a:lvl6pPr indent="-349250" lvl="5" marL="2743200" rtl="0" algn="l">
              <a:lnSpc>
                <a:spcPct val="90000"/>
              </a:lnSpc>
              <a:spcBef>
                <a:spcPts val="500"/>
              </a:spcBef>
              <a:spcAft>
                <a:spcPts val="0"/>
              </a:spcAft>
              <a:buClr>
                <a:schemeClr val="dk1"/>
              </a:buClr>
              <a:buSzPts val="1900"/>
              <a:buChar char="•"/>
              <a:defRPr/>
            </a:lvl6pPr>
            <a:lvl7pPr indent="-349250" lvl="6" marL="3200400" rtl="0" algn="l">
              <a:lnSpc>
                <a:spcPct val="90000"/>
              </a:lnSpc>
              <a:spcBef>
                <a:spcPts val="500"/>
              </a:spcBef>
              <a:spcAft>
                <a:spcPts val="0"/>
              </a:spcAft>
              <a:buClr>
                <a:schemeClr val="dk1"/>
              </a:buClr>
              <a:buSzPts val="1900"/>
              <a:buChar char="•"/>
              <a:defRPr/>
            </a:lvl7pPr>
            <a:lvl8pPr indent="-349250" lvl="7" marL="3657600" rtl="0" algn="l">
              <a:lnSpc>
                <a:spcPct val="90000"/>
              </a:lnSpc>
              <a:spcBef>
                <a:spcPts val="500"/>
              </a:spcBef>
              <a:spcAft>
                <a:spcPts val="0"/>
              </a:spcAft>
              <a:buClr>
                <a:schemeClr val="dk1"/>
              </a:buClr>
              <a:buSzPts val="1900"/>
              <a:buChar char="•"/>
              <a:defRPr/>
            </a:lvl8pPr>
            <a:lvl9pPr indent="-349250" lvl="8" marL="4114800" rtl="0" algn="l">
              <a:lnSpc>
                <a:spcPct val="90000"/>
              </a:lnSpc>
              <a:spcBef>
                <a:spcPts val="500"/>
              </a:spcBef>
              <a:spcAft>
                <a:spcPts val="0"/>
              </a:spcAft>
              <a:buClr>
                <a:schemeClr val="dk1"/>
              </a:buClr>
              <a:buSzPts val="1900"/>
              <a:buChar char="•"/>
              <a:defRPr/>
            </a:lvl9pPr>
          </a:lstStyle>
          <a:p/>
        </p:txBody>
      </p:sp>
      <p:sp>
        <p:nvSpPr>
          <p:cNvPr id="197" name="Google Shape;197;g1e11e1f9a8e_0_109"/>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500"/>
              <a:buNone/>
              <a:defRPr sz="1500"/>
            </a:lvl1pPr>
            <a:lvl2pPr lvl="1" rtl="0" algn="l">
              <a:lnSpc>
                <a:spcPct val="100000"/>
              </a:lnSpc>
              <a:spcBef>
                <a:spcPts val="0"/>
              </a:spcBef>
              <a:spcAft>
                <a:spcPts val="0"/>
              </a:spcAft>
              <a:buSzPts val="1500"/>
              <a:buNone/>
              <a:defRPr sz="1500"/>
            </a:lvl2pPr>
            <a:lvl3pPr lvl="2" rtl="0" algn="l">
              <a:lnSpc>
                <a:spcPct val="100000"/>
              </a:lnSpc>
              <a:spcBef>
                <a:spcPts val="0"/>
              </a:spcBef>
              <a:spcAft>
                <a:spcPts val="0"/>
              </a:spcAft>
              <a:buSzPts val="1500"/>
              <a:buNone/>
              <a:defRPr sz="1500"/>
            </a:lvl3pPr>
            <a:lvl4pPr lvl="3" rtl="0" algn="l">
              <a:lnSpc>
                <a:spcPct val="100000"/>
              </a:lnSpc>
              <a:spcBef>
                <a:spcPts val="0"/>
              </a:spcBef>
              <a:spcAft>
                <a:spcPts val="0"/>
              </a:spcAft>
              <a:buSzPts val="1500"/>
              <a:buNone/>
              <a:defRPr sz="1500"/>
            </a:lvl4pPr>
            <a:lvl5pPr lvl="4" rtl="0" algn="l">
              <a:lnSpc>
                <a:spcPct val="100000"/>
              </a:lnSpc>
              <a:spcBef>
                <a:spcPts val="0"/>
              </a:spcBef>
              <a:spcAft>
                <a:spcPts val="0"/>
              </a:spcAft>
              <a:buSzPts val="1500"/>
              <a:buNone/>
              <a:defRPr sz="1500"/>
            </a:lvl5pPr>
            <a:lvl6pPr lvl="5" rtl="0" algn="l">
              <a:lnSpc>
                <a:spcPct val="100000"/>
              </a:lnSpc>
              <a:spcBef>
                <a:spcPts val="0"/>
              </a:spcBef>
              <a:spcAft>
                <a:spcPts val="0"/>
              </a:spcAft>
              <a:buSzPts val="1500"/>
              <a:buNone/>
              <a:defRPr sz="1500"/>
            </a:lvl6pPr>
            <a:lvl7pPr lvl="6" rtl="0" algn="l">
              <a:lnSpc>
                <a:spcPct val="100000"/>
              </a:lnSpc>
              <a:spcBef>
                <a:spcPts val="0"/>
              </a:spcBef>
              <a:spcAft>
                <a:spcPts val="0"/>
              </a:spcAft>
              <a:buSzPts val="1500"/>
              <a:buNone/>
              <a:defRPr sz="1500"/>
            </a:lvl7pPr>
            <a:lvl8pPr lvl="7" rtl="0" algn="l">
              <a:lnSpc>
                <a:spcPct val="100000"/>
              </a:lnSpc>
              <a:spcBef>
                <a:spcPts val="0"/>
              </a:spcBef>
              <a:spcAft>
                <a:spcPts val="0"/>
              </a:spcAft>
              <a:buSzPts val="1500"/>
              <a:buNone/>
              <a:defRPr sz="1500"/>
            </a:lvl8pPr>
            <a:lvl9pPr lvl="8" rtl="0" algn="l">
              <a:lnSpc>
                <a:spcPct val="100000"/>
              </a:lnSpc>
              <a:spcBef>
                <a:spcPts val="0"/>
              </a:spcBef>
              <a:spcAft>
                <a:spcPts val="0"/>
              </a:spcAft>
              <a:buSzPts val="1500"/>
              <a:buNone/>
              <a:defRPr sz="1500"/>
            </a:lvl9pPr>
          </a:lstStyle>
          <a:p/>
        </p:txBody>
      </p:sp>
      <p:sp>
        <p:nvSpPr>
          <p:cNvPr id="198" name="Google Shape;198;g1e11e1f9a8e_0_109"/>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500"/>
              <a:buNone/>
              <a:defRPr sz="1500"/>
            </a:lvl1pPr>
            <a:lvl2pPr lvl="1" rtl="0" algn="l">
              <a:lnSpc>
                <a:spcPct val="100000"/>
              </a:lnSpc>
              <a:spcBef>
                <a:spcPts val="0"/>
              </a:spcBef>
              <a:spcAft>
                <a:spcPts val="0"/>
              </a:spcAft>
              <a:buSzPts val="1500"/>
              <a:buNone/>
              <a:defRPr sz="1500"/>
            </a:lvl2pPr>
            <a:lvl3pPr lvl="2" rtl="0" algn="l">
              <a:lnSpc>
                <a:spcPct val="100000"/>
              </a:lnSpc>
              <a:spcBef>
                <a:spcPts val="0"/>
              </a:spcBef>
              <a:spcAft>
                <a:spcPts val="0"/>
              </a:spcAft>
              <a:buSzPts val="1500"/>
              <a:buNone/>
              <a:defRPr sz="1500"/>
            </a:lvl3pPr>
            <a:lvl4pPr lvl="3" rtl="0" algn="l">
              <a:lnSpc>
                <a:spcPct val="100000"/>
              </a:lnSpc>
              <a:spcBef>
                <a:spcPts val="0"/>
              </a:spcBef>
              <a:spcAft>
                <a:spcPts val="0"/>
              </a:spcAft>
              <a:buSzPts val="1500"/>
              <a:buNone/>
              <a:defRPr sz="1500"/>
            </a:lvl4pPr>
            <a:lvl5pPr lvl="4" rtl="0" algn="l">
              <a:lnSpc>
                <a:spcPct val="100000"/>
              </a:lnSpc>
              <a:spcBef>
                <a:spcPts val="0"/>
              </a:spcBef>
              <a:spcAft>
                <a:spcPts val="0"/>
              </a:spcAft>
              <a:buSzPts val="1500"/>
              <a:buNone/>
              <a:defRPr sz="1500"/>
            </a:lvl5pPr>
            <a:lvl6pPr lvl="5" rtl="0" algn="l">
              <a:lnSpc>
                <a:spcPct val="100000"/>
              </a:lnSpc>
              <a:spcBef>
                <a:spcPts val="0"/>
              </a:spcBef>
              <a:spcAft>
                <a:spcPts val="0"/>
              </a:spcAft>
              <a:buSzPts val="1500"/>
              <a:buNone/>
              <a:defRPr sz="1500"/>
            </a:lvl6pPr>
            <a:lvl7pPr lvl="6" rtl="0" algn="l">
              <a:lnSpc>
                <a:spcPct val="100000"/>
              </a:lnSpc>
              <a:spcBef>
                <a:spcPts val="0"/>
              </a:spcBef>
              <a:spcAft>
                <a:spcPts val="0"/>
              </a:spcAft>
              <a:buSzPts val="1500"/>
              <a:buNone/>
              <a:defRPr sz="1500"/>
            </a:lvl7pPr>
            <a:lvl8pPr lvl="7" rtl="0" algn="l">
              <a:lnSpc>
                <a:spcPct val="100000"/>
              </a:lnSpc>
              <a:spcBef>
                <a:spcPts val="0"/>
              </a:spcBef>
              <a:spcAft>
                <a:spcPts val="0"/>
              </a:spcAft>
              <a:buSzPts val="1500"/>
              <a:buNone/>
              <a:defRPr sz="1500"/>
            </a:lvl8pPr>
            <a:lvl9pPr lvl="8" rtl="0" algn="l">
              <a:lnSpc>
                <a:spcPct val="100000"/>
              </a:lnSpc>
              <a:spcBef>
                <a:spcPts val="0"/>
              </a:spcBef>
              <a:spcAft>
                <a:spcPts val="0"/>
              </a:spcAft>
              <a:buSzPts val="1500"/>
              <a:buNone/>
              <a:defRPr sz="1500"/>
            </a:lvl9pPr>
          </a:lstStyle>
          <a:p/>
        </p:txBody>
      </p:sp>
      <p:sp>
        <p:nvSpPr>
          <p:cNvPr id="199" name="Google Shape;199;g1e11e1f9a8e_0_109"/>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houd van twee" type="twoObj">
  <p:cSld name="TWO_OBJECTS">
    <p:spTree>
      <p:nvGrpSpPr>
        <p:cNvPr id="29" name="Shape 29"/>
        <p:cNvGrpSpPr/>
        <p:nvPr/>
      </p:nvGrpSpPr>
      <p:grpSpPr>
        <a:xfrm>
          <a:off x="0" y="0"/>
          <a:ext cx="0" cy="0"/>
          <a:chOff x="0" y="0"/>
          <a:chExt cx="0" cy="0"/>
        </a:xfrm>
      </p:grpSpPr>
      <p:sp>
        <p:nvSpPr>
          <p:cNvPr id="30" name="Google Shape;30;p2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atin typeface="Verdana"/>
                <a:ea typeface="Verdana"/>
                <a:cs typeface="Verdana"/>
                <a:sym typeface="Verdana"/>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2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atin typeface="Verdana"/>
                <a:ea typeface="Verdana"/>
                <a:cs typeface="Verdana"/>
                <a:sym typeface="Verdana"/>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2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atin typeface="Verdana"/>
                <a:ea typeface="Verdana"/>
                <a:cs typeface="Verdana"/>
                <a:sym typeface="Verdana"/>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2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2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2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gelijking" type="twoTxTwoObj">
  <p:cSld name="TWO_OBJECTS_WITH_TEXT">
    <p:spTree>
      <p:nvGrpSpPr>
        <p:cNvPr id="36" name="Shape 36"/>
        <p:cNvGrpSpPr/>
        <p:nvPr/>
      </p:nvGrpSpPr>
      <p:grpSpPr>
        <a:xfrm>
          <a:off x="0" y="0"/>
          <a:ext cx="0" cy="0"/>
          <a:chOff x="0" y="0"/>
          <a:chExt cx="0" cy="0"/>
        </a:xfrm>
      </p:grpSpPr>
      <p:sp>
        <p:nvSpPr>
          <p:cNvPr id="37" name="Google Shape;37;p2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atin typeface="Verdana"/>
                <a:ea typeface="Verdana"/>
                <a:cs typeface="Verdana"/>
                <a:sym typeface="Verdana"/>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2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atin typeface="Verdana"/>
                <a:ea typeface="Verdana"/>
                <a:cs typeface="Verdana"/>
                <a:sym typeface="Verdana"/>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2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atin typeface="Verdana"/>
                <a:ea typeface="Verdana"/>
                <a:cs typeface="Verdana"/>
                <a:sym typeface="Verdana"/>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2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atin typeface="Verdana"/>
                <a:ea typeface="Verdana"/>
                <a:cs typeface="Verdana"/>
                <a:sym typeface="Verdana"/>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2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atin typeface="Verdana"/>
                <a:ea typeface="Verdana"/>
                <a:cs typeface="Verdana"/>
                <a:sym typeface="Verdana"/>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2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2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2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lleen titel" type="titleOnly">
  <p:cSld name="TITLE_ONLY">
    <p:spTree>
      <p:nvGrpSpPr>
        <p:cNvPr id="45" name="Shape 45"/>
        <p:cNvGrpSpPr/>
        <p:nvPr/>
      </p:nvGrpSpPr>
      <p:grpSpPr>
        <a:xfrm>
          <a:off x="0" y="0"/>
          <a:ext cx="0" cy="0"/>
          <a:chOff x="0" y="0"/>
          <a:chExt cx="0" cy="0"/>
        </a:xfrm>
      </p:grpSpPr>
      <p:sp>
        <p:nvSpPr>
          <p:cNvPr id="46" name="Google Shape;46;p2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atin typeface="Verdana"/>
                <a:ea typeface="Verdana"/>
                <a:cs typeface="Verdana"/>
                <a:sym typeface="Verdana"/>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2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2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2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eg" type="blank">
  <p:cSld name="BLANK">
    <p:spTree>
      <p:nvGrpSpPr>
        <p:cNvPr id="50" name="Shape 50"/>
        <p:cNvGrpSpPr/>
        <p:nvPr/>
      </p:nvGrpSpPr>
      <p:grpSpPr>
        <a:xfrm>
          <a:off x="0" y="0"/>
          <a:ext cx="0" cy="0"/>
          <a:chOff x="0" y="0"/>
          <a:chExt cx="0" cy="0"/>
        </a:xfrm>
      </p:grpSpPr>
      <p:sp>
        <p:nvSpPr>
          <p:cNvPr id="51" name="Google Shape;51;p2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2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2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houd met bijschrift" type="objTx">
  <p:cSld name="OBJECT_WITH_CAPTION_TEXT">
    <p:spTree>
      <p:nvGrpSpPr>
        <p:cNvPr id="54" name="Shape 54"/>
        <p:cNvGrpSpPr/>
        <p:nvPr/>
      </p:nvGrpSpPr>
      <p:grpSpPr>
        <a:xfrm>
          <a:off x="0" y="0"/>
          <a:ext cx="0" cy="0"/>
          <a:chOff x="0" y="0"/>
          <a:chExt cx="0" cy="0"/>
        </a:xfrm>
      </p:grpSpPr>
      <p:sp>
        <p:nvSpPr>
          <p:cNvPr id="55" name="Google Shape;55;p2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atin typeface="Verdana"/>
                <a:ea typeface="Verdana"/>
                <a:cs typeface="Verdana"/>
                <a:sym typeface="Verdana"/>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2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atin typeface="Verdana"/>
                <a:ea typeface="Verdana"/>
                <a:cs typeface="Verdana"/>
                <a:sym typeface="Verdana"/>
              </a:defRPr>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2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atin typeface="Verdana"/>
                <a:ea typeface="Verdana"/>
                <a:cs typeface="Verdana"/>
                <a:sym typeface="Verdana"/>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2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2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2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fbeelding met bijschrift" type="picTx">
  <p:cSld name="PICTURE_WITH_CAPTION_TEXT">
    <p:spTree>
      <p:nvGrpSpPr>
        <p:cNvPr id="61" name="Shape 61"/>
        <p:cNvGrpSpPr/>
        <p:nvPr/>
      </p:nvGrpSpPr>
      <p:grpSpPr>
        <a:xfrm>
          <a:off x="0" y="0"/>
          <a:ext cx="0" cy="0"/>
          <a:chOff x="0" y="0"/>
          <a:chExt cx="0" cy="0"/>
        </a:xfrm>
      </p:grpSpPr>
      <p:sp>
        <p:nvSpPr>
          <p:cNvPr id="62" name="Google Shape;62;p3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atin typeface="Verdana"/>
                <a:ea typeface="Verdana"/>
                <a:cs typeface="Verdana"/>
                <a:sym typeface="Verdana"/>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30"/>
          <p:cNvSpPr/>
          <p:nvPr>
            <p:ph idx="2" type="pic"/>
          </p:nvPr>
        </p:nvSpPr>
        <p:spPr>
          <a:xfrm>
            <a:off x="5183188" y="987425"/>
            <a:ext cx="6172200" cy="4873625"/>
          </a:xfrm>
          <a:prstGeom prst="rect">
            <a:avLst/>
          </a:prstGeom>
          <a:noFill/>
          <a:ln>
            <a:noFill/>
          </a:ln>
        </p:spPr>
      </p:sp>
      <p:sp>
        <p:nvSpPr>
          <p:cNvPr id="64" name="Google Shape;64;p3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atin typeface="Verdana"/>
                <a:ea typeface="Verdana"/>
                <a:cs typeface="Verdana"/>
                <a:sym typeface="Verdana"/>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3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3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3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theme" Target="../theme/theme3.xml"/><Relationship Id="rId10" Type="http://schemas.openxmlformats.org/officeDocument/2006/relationships/slideLayout" Target="../slideLayouts/slideLayout21.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2.xml"/><Relationship Id="rId10" Type="http://schemas.openxmlformats.org/officeDocument/2006/relationships/slideLayout" Target="../slideLayouts/slideLayout31.xml"/><Relationship Id="rId13" Type="http://schemas.openxmlformats.org/officeDocument/2006/relationships/theme" Target="../theme/theme1.xml"/><Relationship Id="rId12" Type="http://schemas.openxmlformats.org/officeDocument/2006/relationships/slideLayout" Target="../slideLayouts/slideLayout33.xml"/><Relationship Id="rId1" Type="http://schemas.openxmlformats.org/officeDocument/2006/relationships/slideLayout" Target="../slideLayouts/slideLayout22.xml"/><Relationship Id="rId2" Type="http://schemas.openxmlformats.org/officeDocument/2006/relationships/slideLayout" Target="../slideLayouts/slideLayout23.xml"/><Relationship Id="rId3" Type="http://schemas.openxmlformats.org/officeDocument/2006/relationships/slideLayout" Target="../slideLayouts/slideLayout24.xml"/><Relationship Id="rId4" Type="http://schemas.openxmlformats.org/officeDocument/2006/relationships/slideLayout" Target="../slideLayouts/slideLayout25.xml"/><Relationship Id="rId9" Type="http://schemas.openxmlformats.org/officeDocument/2006/relationships/slideLayout" Target="../slideLayouts/slideLayout30.xml"/><Relationship Id="rId5" Type="http://schemas.openxmlformats.org/officeDocument/2006/relationships/slideLayout" Target="../slideLayouts/slideLayout26.xml"/><Relationship Id="rId6" Type="http://schemas.openxmlformats.org/officeDocument/2006/relationships/slideLayout" Target="../slideLayouts/slideLayout27.xml"/><Relationship Id="rId7" Type="http://schemas.openxmlformats.org/officeDocument/2006/relationships/slideLayout" Target="../slideLayouts/slideLayout28.xml"/><Relationship Id="rId8"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2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Verdana"/>
                <a:ea typeface="Verdana"/>
                <a:cs typeface="Verdana"/>
                <a:sym typeface="Verdana"/>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Verdana"/>
                <a:ea typeface="Verdana"/>
                <a:cs typeface="Verdana"/>
                <a:sym typeface="Verdana"/>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Verdana"/>
                <a:ea typeface="Verdana"/>
                <a:cs typeface="Verdana"/>
                <a:sym typeface="Verdana"/>
              </a:defRPr>
            </a:lvl9pPr>
          </a:lstStyle>
          <a:p>
            <a:pPr indent="0" lvl="0" marL="0" rtl="0" algn="r">
              <a:spcBef>
                <a:spcPts val="0"/>
              </a:spcBef>
              <a:spcAft>
                <a:spcPts val="0"/>
              </a:spcAft>
              <a:buNone/>
            </a:pPr>
            <a:fld id="{00000000-1234-1234-1234-123412341234}" type="slidenum">
              <a:rPr lang="nl-NL"/>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0" name="Shape 80"/>
        <p:cNvGrpSpPr/>
        <p:nvPr/>
      </p:nvGrpSpPr>
      <p:grpSpPr>
        <a:xfrm>
          <a:off x="0" y="0"/>
          <a:ext cx="0" cy="0"/>
          <a:chOff x="0" y="0"/>
          <a:chExt cx="0" cy="0"/>
        </a:xfrm>
      </p:grpSpPr>
      <p:sp>
        <p:nvSpPr>
          <p:cNvPr id="81" name="Google Shape;81;g2285d785dff_0_337"/>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rgbClr val="F47D2C"/>
              </a:buClr>
              <a:buSzPts val="4400"/>
              <a:buFont typeface="Arial"/>
              <a:buNone/>
              <a:defRPr b="0" i="0" sz="4400" u="none" cap="none" strike="noStrike">
                <a:solidFill>
                  <a:srgbClr val="F47D2C"/>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2" name="Google Shape;82;g2285d785dff_0_337"/>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3" name="Google Shape;83;g2285d785dff_0_337"/>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4" name="Google Shape;84;g2285d785dff_0_337"/>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5" name="Google Shape;85;g2285d785dff_0_337"/>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nl-NL"/>
              <a:t>‹#›</a:t>
            </a:fld>
            <a:endParaRPr/>
          </a:p>
        </p:txBody>
      </p:sp>
    </p:spTree>
  </p:cSld>
  <p:clrMap accent1="accent1" accent2="accent2" accent3="accent3" accent4="accent4" accent5="accent5" accent6="accent6" bg1="lt1" bg2="dk2" tx1="dk1" tx2="lt2" folHlink="folHlink" hlink="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149" name="Shape 149"/>
        <p:cNvGrpSpPr/>
        <p:nvPr/>
      </p:nvGrpSpPr>
      <p:grpSpPr>
        <a:xfrm>
          <a:off x="0" y="0"/>
          <a:ext cx="0" cy="0"/>
          <a:chOff x="0" y="0"/>
          <a:chExt cx="0" cy="0"/>
        </a:xfrm>
      </p:grpSpPr>
      <p:sp>
        <p:nvSpPr>
          <p:cNvPr id="150" name="Google Shape;150;g1e11e1f9a8e_0_64"/>
          <p:cNvSpPr txBox="1"/>
          <p:nvPr>
            <p:ph type="title"/>
          </p:nvPr>
        </p:nvSpPr>
        <p:spPr>
          <a:xfrm>
            <a:off x="415600" y="593367"/>
            <a:ext cx="11360700" cy="763500"/>
          </a:xfrm>
          <a:prstGeom prst="rect">
            <a:avLst/>
          </a:prstGeom>
          <a:noFill/>
          <a:ln>
            <a:noFill/>
          </a:ln>
        </p:spPr>
        <p:txBody>
          <a:bodyPr anchorCtr="0" anchor="t" bIns="121900" lIns="121900" spcFirstLastPara="1" rIns="121900" wrap="square" tIns="121900">
            <a:normAutofit/>
          </a:bodyPr>
          <a:lstStyle>
            <a:lvl1pPr lvl="0" rtl="0">
              <a:spcBef>
                <a:spcPts val="0"/>
              </a:spcBef>
              <a:spcAft>
                <a:spcPts val="0"/>
              </a:spcAft>
              <a:buClr>
                <a:schemeClr val="dk1"/>
              </a:buClr>
              <a:buSzPts val="3700"/>
              <a:buNone/>
              <a:defRPr sz="3700">
                <a:solidFill>
                  <a:schemeClr val="dk1"/>
                </a:solidFill>
              </a:defRPr>
            </a:lvl1pPr>
            <a:lvl2pPr lvl="1" rtl="0">
              <a:spcBef>
                <a:spcPts val="0"/>
              </a:spcBef>
              <a:spcAft>
                <a:spcPts val="0"/>
              </a:spcAft>
              <a:buClr>
                <a:schemeClr val="dk1"/>
              </a:buClr>
              <a:buSzPts val="3700"/>
              <a:buNone/>
              <a:defRPr sz="3700">
                <a:solidFill>
                  <a:schemeClr val="dk1"/>
                </a:solidFill>
              </a:defRPr>
            </a:lvl2pPr>
            <a:lvl3pPr lvl="2" rtl="0">
              <a:spcBef>
                <a:spcPts val="0"/>
              </a:spcBef>
              <a:spcAft>
                <a:spcPts val="0"/>
              </a:spcAft>
              <a:buClr>
                <a:schemeClr val="dk1"/>
              </a:buClr>
              <a:buSzPts val="3700"/>
              <a:buNone/>
              <a:defRPr sz="3700">
                <a:solidFill>
                  <a:schemeClr val="dk1"/>
                </a:solidFill>
              </a:defRPr>
            </a:lvl3pPr>
            <a:lvl4pPr lvl="3" rtl="0">
              <a:spcBef>
                <a:spcPts val="0"/>
              </a:spcBef>
              <a:spcAft>
                <a:spcPts val="0"/>
              </a:spcAft>
              <a:buClr>
                <a:schemeClr val="dk1"/>
              </a:buClr>
              <a:buSzPts val="3700"/>
              <a:buNone/>
              <a:defRPr sz="3700">
                <a:solidFill>
                  <a:schemeClr val="dk1"/>
                </a:solidFill>
              </a:defRPr>
            </a:lvl4pPr>
            <a:lvl5pPr lvl="4" rtl="0">
              <a:spcBef>
                <a:spcPts val="0"/>
              </a:spcBef>
              <a:spcAft>
                <a:spcPts val="0"/>
              </a:spcAft>
              <a:buClr>
                <a:schemeClr val="dk1"/>
              </a:buClr>
              <a:buSzPts val="3700"/>
              <a:buNone/>
              <a:defRPr sz="3700">
                <a:solidFill>
                  <a:schemeClr val="dk1"/>
                </a:solidFill>
              </a:defRPr>
            </a:lvl5pPr>
            <a:lvl6pPr lvl="5" rtl="0">
              <a:spcBef>
                <a:spcPts val="0"/>
              </a:spcBef>
              <a:spcAft>
                <a:spcPts val="0"/>
              </a:spcAft>
              <a:buClr>
                <a:schemeClr val="dk1"/>
              </a:buClr>
              <a:buSzPts val="3700"/>
              <a:buNone/>
              <a:defRPr sz="3700">
                <a:solidFill>
                  <a:schemeClr val="dk1"/>
                </a:solidFill>
              </a:defRPr>
            </a:lvl6pPr>
            <a:lvl7pPr lvl="6" rtl="0">
              <a:spcBef>
                <a:spcPts val="0"/>
              </a:spcBef>
              <a:spcAft>
                <a:spcPts val="0"/>
              </a:spcAft>
              <a:buClr>
                <a:schemeClr val="dk1"/>
              </a:buClr>
              <a:buSzPts val="3700"/>
              <a:buNone/>
              <a:defRPr sz="3700">
                <a:solidFill>
                  <a:schemeClr val="dk1"/>
                </a:solidFill>
              </a:defRPr>
            </a:lvl7pPr>
            <a:lvl8pPr lvl="7" rtl="0">
              <a:spcBef>
                <a:spcPts val="0"/>
              </a:spcBef>
              <a:spcAft>
                <a:spcPts val="0"/>
              </a:spcAft>
              <a:buClr>
                <a:schemeClr val="dk1"/>
              </a:buClr>
              <a:buSzPts val="3700"/>
              <a:buNone/>
              <a:defRPr sz="3700">
                <a:solidFill>
                  <a:schemeClr val="dk1"/>
                </a:solidFill>
              </a:defRPr>
            </a:lvl8pPr>
            <a:lvl9pPr lvl="8" rtl="0">
              <a:spcBef>
                <a:spcPts val="0"/>
              </a:spcBef>
              <a:spcAft>
                <a:spcPts val="0"/>
              </a:spcAft>
              <a:buClr>
                <a:schemeClr val="dk1"/>
              </a:buClr>
              <a:buSzPts val="3700"/>
              <a:buNone/>
              <a:defRPr sz="3700">
                <a:solidFill>
                  <a:schemeClr val="dk1"/>
                </a:solidFill>
              </a:defRPr>
            </a:lvl9pPr>
          </a:lstStyle>
          <a:p/>
        </p:txBody>
      </p:sp>
      <p:sp>
        <p:nvSpPr>
          <p:cNvPr id="151" name="Google Shape;151;g1e11e1f9a8e_0_64"/>
          <p:cNvSpPr txBox="1"/>
          <p:nvPr>
            <p:ph idx="1" type="body"/>
          </p:nvPr>
        </p:nvSpPr>
        <p:spPr>
          <a:xfrm>
            <a:off x="415600" y="1536633"/>
            <a:ext cx="11360700" cy="4555200"/>
          </a:xfrm>
          <a:prstGeom prst="rect">
            <a:avLst/>
          </a:prstGeom>
          <a:noFill/>
          <a:ln>
            <a:noFill/>
          </a:ln>
        </p:spPr>
        <p:txBody>
          <a:bodyPr anchorCtr="0" anchor="t" bIns="121900" lIns="121900" spcFirstLastPara="1" rIns="121900" wrap="square" tIns="121900">
            <a:normAutofit/>
          </a:bodyPr>
          <a:lstStyle>
            <a:lvl1pPr indent="-381000" lvl="0" marL="457200" rtl="0">
              <a:lnSpc>
                <a:spcPct val="115000"/>
              </a:lnSpc>
              <a:spcBef>
                <a:spcPts val="0"/>
              </a:spcBef>
              <a:spcAft>
                <a:spcPts val="0"/>
              </a:spcAft>
              <a:buClr>
                <a:schemeClr val="dk2"/>
              </a:buClr>
              <a:buSzPts val="2400"/>
              <a:buChar char="●"/>
              <a:defRPr sz="2400">
                <a:solidFill>
                  <a:schemeClr val="dk2"/>
                </a:solidFill>
              </a:defRPr>
            </a:lvl1pPr>
            <a:lvl2pPr indent="-349250" lvl="1" marL="914400" rtl="0">
              <a:lnSpc>
                <a:spcPct val="115000"/>
              </a:lnSpc>
              <a:spcBef>
                <a:spcPts val="0"/>
              </a:spcBef>
              <a:spcAft>
                <a:spcPts val="0"/>
              </a:spcAft>
              <a:buClr>
                <a:schemeClr val="dk2"/>
              </a:buClr>
              <a:buSzPts val="1900"/>
              <a:buChar char="○"/>
              <a:defRPr sz="1900">
                <a:solidFill>
                  <a:schemeClr val="dk2"/>
                </a:solidFill>
              </a:defRPr>
            </a:lvl2pPr>
            <a:lvl3pPr indent="-349250" lvl="2" marL="1371600" rtl="0">
              <a:lnSpc>
                <a:spcPct val="115000"/>
              </a:lnSpc>
              <a:spcBef>
                <a:spcPts val="0"/>
              </a:spcBef>
              <a:spcAft>
                <a:spcPts val="0"/>
              </a:spcAft>
              <a:buClr>
                <a:schemeClr val="dk2"/>
              </a:buClr>
              <a:buSzPts val="1900"/>
              <a:buChar char="■"/>
              <a:defRPr sz="1900">
                <a:solidFill>
                  <a:schemeClr val="dk2"/>
                </a:solidFill>
              </a:defRPr>
            </a:lvl3pPr>
            <a:lvl4pPr indent="-349250" lvl="3" marL="1828800" rtl="0">
              <a:lnSpc>
                <a:spcPct val="115000"/>
              </a:lnSpc>
              <a:spcBef>
                <a:spcPts val="0"/>
              </a:spcBef>
              <a:spcAft>
                <a:spcPts val="0"/>
              </a:spcAft>
              <a:buClr>
                <a:schemeClr val="dk2"/>
              </a:buClr>
              <a:buSzPts val="1900"/>
              <a:buChar char="●"/>
              <a:defRPr sz="1900">
                <a:solidFill>
                  <a:schemeClr val="dk2"/>
                </a:solidFill>
              </a:defRPr>
            </a:lvl4pPr>
            <a:lvl5pPr indent="-349250" lvl="4" marL="2286000" rtl="0">
              <a:lnSpc>
                <a:spcPct val="115000"/>
              </a:lnSpc>
              <a:spcBef>
                <a:spcPts val="0"/>
              </a:spcBef>
              <a:spcAft>
                <a:spcPts val="0"/>
              </a:spcAft>
              <a:buClr>
                <a:schemeClr val="dk2"/>
              </a:buClr>
              <a:buSzPts val="1900"/>
              <a:buChar char="○"/>
              <a:defRPr sz="1900">
                <a:solidFill>
                  <a:schemeClr val="dk2"/>
                </a:solidFill>
              </a:defRPr>
            </a:lvl5pPr>
            <a:lvl6pPr indent="-349250" lvl="5" marL="2743200" rtl="0">
              <a:lnSpc>
                <a:spcPct val="115000"/>
              </a:lnSpc>
              <a:spcBef>
                <a:spcPts val="0"/>
              </a:spcBef>
              <a:spcAft>
                <a:spcPts val="0"/>
              </a:spcAft>
              <a:buClr>
                <a:schemeClr val="dk2"/>
              </a:buClr>
              <a:buSzPts val="1900"/>
              <a:buChar char="■"/>
              <a:defRPr sz="1900">
                <a:solidFill>
                  <a:schemeClr val="dk2"/>
                </a:solidFill>
              </a:defRPr>
            </a:lvl6pPr>
            <a:lvl7pPr indent="-349250" lvl="6" marL="3200400" rtl="0">
              <a:lnSpc>
                <a:spcPct val="115000"/>
              </a:lnSpc>
              <a:spcBef>
                <a:spcPts val="0"/>
              </a:spcBef>
              <a:spcAft>
                <a:spcPts val="0"/>
              </a:spcAft>
              <a:buClr>
                <a:schemeClr val="dk2"/>
              </a:buClr>
              <a:buSzPts val="1900"/>
              <a:buChar char="●"/>
              <a:defRPr sz="1900">
                <a:solidFill>
                  <a:schemeClr val="dk2"/>
                </a:solidFill>
              </a:defRPr>
            </a:lvl7pPr>
            <a:lvl8pPr indent="-349250" lvl="7" marL="3657600" rtl="0">
              <a:lnSpc>
                <a:spcPct val="115000"/>
              </a:lnSpc>
              <a:spcBef>
                <a:spcPts val="0"/>
              </a:spcBef>
              <a:spcAft>
                <a:spcPts val="0"/>
              </a:spcAft>
              <a:buClr>
                <a:schemeClr val="dk2"/>
              </a:buClr>
              <a:buSzPts val="1900"/>
              <a:buChar char="○"/>
              <a:defRPr sz="1900">
                <a:solidFill>
                  <a:schemeClr val="dk2"/>
                </a:solidFill>
              </a:defRPr>
            </a:lvl8pPr>
            <a:lvl9pPr indent="-349250" lvl="8" marL="4114800" rtl="0">
              <a:lnSpc>
                <a:spcPct val="115000"/>
              </a:lnSpc>
              <a:spcBef>
                <a:spcPts val="0"/>
              </a:spcBef>
              <a:spcAft>
                <a:spcPts val="0"/>
              </a:spcAft>
              <a:buClr>
                <a:schemeClr val="dk2"/>
              </a:buClr>
              <a:buSzPts val="1900"/>
              <a:buChar char="■"/>
              <a:defRPr sz="1900">
                <a:solidFill>
                  <a:schemeClr val="dk2"/>
                </a:solidFill>
              </a:defRPr>
            </a:lvl9pPr>
          </a:lstStyle>
          <a:p/>
        </p:txBody>
      </p:sp>
      <p:sp>
        <p:nvSpPr>
          <p:cNvPr id="152" name="Google Shape;152;g1e11e1f9a8e_0_64"/>
          <p:cNvSpPr txBox="1"/>
          <p:nvPr>
            <p:ph idx="12" type="sldNum"/>
          </p:nvPr>
        </p:nvSpPr>
        <p:spPr>
          <a:xfrm>
            <a:off x="11296610" y="6217622"/>
            <a:ext cx="731700" cy="524700"/>
          </a:xfrm>
          <a:prstGeom prst="rect">
            <a:avLst/>
          </a:prstGeom>
          <a:noFill/>
          <a:ln>
            <a:noFill/>
          </a:ln>
        </p:spPr>
        <p:txBody>
          <a:bodyPr anchorCtr="0" anchor="ctr" bIns="121900" lIns="121900" spcFirstLastPara="1" rIns="121900" wrap="square" tIns="121900">
            <a:normAutofit/>
          </a:bodyPr>
          <a:lstStyle>
            <a:lvl1pPr lvl="0" rtl="0" algn="r">
              <a:buNone/>
              <a:defRPr sz="1300">
                <a:solidFill>
                  <a:schemeClr val="dk2"/>
                </a:solidFill>
              </a:defRPr>
            </a:lvl1pPr>
            <a:lvl2pPr lvl="1" rtl="0" algn="r">
              <a:buNone/>
              <a:defRPr sz="1300">
                <a:solidFill>
                  <a:schemeClr val="dk2"/>
                </a:solidFill>
              </a:defRPr>
            </a:lvl2pPr>
            <a:lvl3pPr lvl="2" rtl="0" algn="r">
              <a:buNone/>
              <a:defRPr sz="1300">
                <a:solidFill>
                  <a:schemeClr val="dk2"/>
                </a:solidFill>
              </a:defRPr>
            </a:lvl3pPr>
            <a:lvl4pPr lvl="3" rtl="0" algn="r">
              <a:buNone/>
              <a:defRPr sz="1300">
                <a:solidFill>
                  <a:schemeClr val="dk2"/>
                </a:solidFill>
              </a:defRPr>
            </a:lvl4pPr>
            <a:lvl5pPr lvl="4" rtl="0" algn="r">
              <a:buNone/>
              <a:defRPr sz="1300">
                <a:solidFill>
                  <a:schemeClr val="dk2"/>
                </a:solidFill>
              </a:defRPr>
            </a:lvl5pPr>
            <a:lvl6pPr lvl="5" rtl="0" algn="r">
              <a:buNone/>
              <a:defRPr sz="1300">
                <a:solidFill>
                  <a:schemeClr val="dk2"/>
                </a:solidFill>
              </a:defRPr>
            </a:lvl6pPr>
            <a:lvl7pPr lvl="6" rtl="0" algn="r">
              <a:buNone/>
              <a:defRPr sz="1300">
                <a:solidFill>
                  <a:schemeClr val="dk2"/>
                </a:solidFill>
              </a:defRPr>
            </a:lvl7pPr>
            <a:lvl8pPr lvl="7" rtl="0" algn="r">
              <a:buNone/>
              <a:defRPr sz="1300">
                <a:solidFill>
                  <a:schemeClr val="dk2"/>
                </a:solidFill>
              </a:defRPr>
            </a:lvl8pPr>
            <a:lvl9pPr lvl="8" rtl="0" algn="r">
              <a:buNone/>
              <a:defRPr sz="1300">
                <a:solidFill>
                  <a:schemeClr val="dk2"/>
                </a:solidFill>
              </a:defRPr>
            </a:lvl9pPr>
          </a:lstStyle>
          <a:p>
            <a:pPr indent="0" lvl="0" marL="0" rtl="0" algn="r">
              <a:spcBef>
                <a:spcPts val="0"/>
              </a:spcBef>
              <a:spcAft>
                <a:spcPts val="0"/>
              </a:spcAft>
              <a:buNone/>
            </a:pPr>
            <a:fld id="{00000000-1234-1234-1234-123412341234}" type="slidenum">
              <a:rPr lang="nl-NL"/>
              <a:t>‹#›</a:t>
            </a:fld>
            <a:endParaRPr/>
          </a:p>
        </p:txBody>
      </p:sp>
    </p:spTree>
  </p:cSld>
  <p:clrMap accent1="accent1" accent2="accent2" accent3="accent3" accent4="accent4" accent5="accent5" accent6="accent6" bg1="lt1" bg2="dk2" tx1="dk1" tx2="lt2" folHlink="folHlink" hlink="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 Id="rId3" Type="http://schemas.openxmlformats.org/officeDocument/2006/relationships/image" Target="../media/image2.png"/><Relationship Id="rId4" Type="http://schemas.openxmlformats.org/officeDocument/2006/relationships/image" Target="../media/image5.png"/><Relationship Id="rId5" Type="http://schemas.openxmlformats.org/officeDocument/2006/relationships/image" Target="../media/image3.png"/><Relationship Id="rId6" Type="http://schemas.openxmlformats.org/officeDocument/2006/relationships/image" Target="../media/image1.png"/><Relationship Id="rId7" Type="http://schemas.openxmlformats.org/officeDocument/2006/relationships/image" Target="../media/image7.png"/><Relationship Id="rId8"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 Id="rId3" Type="http://schemas.openxmlformats.org/officeDocument/2006/relationships/image" Target="../media/image1.png"/><Relationship Id="rId4" Type="http://schemas.openxmlformats.org/officeDocument/2006/relationships/image" Target="../media/image7.png"/><Relationship Id="rId5" Type="http://schemas.openxmlformats.org/officeDocument/2006/relationships/image" Target="../media/image10.png"/><Relationship Id="rId6" Type="http://schemas.openxmlformats.org/officeDocument/2006/relationships/image" Target="../media/image8.png"/><Relationship Id="rId7" Type="http://schemas.openxmlformats.org/officeDocument/2006/relationships/image" Target="../media/image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 Id="rId3" Type="http://schemas.openxmlformats.org/officeDocument/2006/relationships/image" Target="../media/image1.png"/><Relationship Id="rId4" Type="http://schemas.openxmlformats.org/officeDocument/2006/relationships/image" Target="../media/image7.png"/><Relationship Id="rId5" Type="http://schemas.openxmlformats.org/officeDocument/2006/relationships/image" Target="../media/image13.png"/><Relationship Id="rId6" Type="http://schemas.openxmlformats.org/officeDocument/2006/relationships/image" Target="../media/image15.png"/><Relationship Id="rId7"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g1e11e1f9a8e_0_58"/>
          <p:cNvSpPr/>
          <p:nvPr/>
        </p:nvSpPr>
        <p:spPr>
          <a:xfrm>
            <a:off x="490537" y="361950"/>
            <a:ext cx="11211300" cy="6165300"/>
          </a:xfrm>
          <a:prstGeom prst="snip2DiagRect">
            <a:avLst>
              <a:gd fmla="val 0" name="adj1"/>
              <a:gd fmla="val 16667" name="adj2"/>
            </a:avLst>
          </a:prstGeom>
          <a:noFill/>
          <a:ln cap="flat" cmpd="dbl" w="60325">
            <a:solidFill>
              <a:srgbClr val="1C458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900" u="none" cap="none" strike="noStrike">
              <a:solidFill>
                <a:srgbClr val="FF0000"/>
              </a:solidFill>
              <a:latin typeface="Calibri"/>
              <a:ea typeface="Calibri"/>
              <a:cs typeface="Calibri"/>
              <a:sym typeface="Calibri"/>
            </a:endParaRPr>
          </a:p>
        </p:txBody>
      </p:sp>
      <p:sp>
        <p:nvSpPr>
          <p:cNvPr id="205" name="Google Shape;205;g1e11e1f9a8e_0_58"/>
          <p:cNvSpPr txBox="1"/>
          <p:nvPr>
            <p:ph type="ctrTitle"/>
          </p:nvPr>
        </p:nvSpPr>
        <p:spPr>
          <a:xfrm>
            <a:off x="1835558" y="2402558"/>
            <a:ext cx="8520900" cy="20529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1100"/>
              <a:buFont typeface="Arial"/>
              <a:buNone/>
            </a:pPr>
            <a:r>
              <a:rPr lang="nl-NL">
                <a:solidFill>
                  <a:srgbClr val="1C4587"/>
                </a:solidFill>
                <a:latin typeface="Lucida Sans"/>
                <a:ea typeface="Lucida Sans"/>
                <a:cs typeface="Lucida Sans"/>
                <a:sym typeface="Lucida Sans"/>
              </a:rPr>
              <a:t>Visions for the Economy</a:t>
            </a:r>
            <a:endParaRPr>
              <a:solidFill>
                <a:srgbClr val="1C4587"/>
              </a:solidFill>
              <a:latin typeface="Lucida Sans"/>
              <a:ea typeface="Lucida Sans"/>
              <a:cs typeface="Lucida Sans"/>
              <a:sym typeface="Lucida Sans"/>
            </a:endParaRPr>
          </a:p>
        </p:txBody>
      </p:sp>
      <p:sp>
        <p:nvSpPr>
          <p:cNvPr id="206" name="Google Shape;206;g1e11e1f9a8e_0_58"/>
          <p:cNvSpPr txBox="1"/>
          <p:nvPr/>
        </p:nvSpPr>
        <p:spPr>
          <a:xfrm>
            <a:off x="852575" y="147975"/>
            <a:ext cx="2157300" cy="474300"/>
          </a:xfrm>
          <a:prstGeom prst="rect">
            <a:avLst/>
          </a:prstGeom>
          <a:solidFill>
            <a:srgbClr val="FFFFFF"/>
          </a:solidFill>
          <a:ln>
            <a:noFill/>
          </a:ln>
        </p:spPr>
        <p:txBody>
          <a:bodyPr anchorCtr="0" anchor="t" bIns="45700" lIns="91425" spcFirstLastPara="1" rIns="91425" wrap="square" tIns="45700">
            <a:noAutofit/>
          </a:bodyPr>
          <a:lstStyle/>
          <a:p>
            <a:pPr indent="0" lvl="0" marL="0" marR="0" rtl="0" algn="l">
              <a:lnSpc>
                <a:spcPct val="107000"/>
              </a:lnSpc>
              <a:spcBef>
                <a:spcPts val="0"/>
              </a:spcBef>
              <a:spcAft>
                <a:spcPts val="0"/>
              </a:spcAft>
              <a:buNone/>
            </a:pPr>
            <a:r>
              <a:rPr lang="nl-NL" sz="1900">
                <a:solidFill>
                  <a:srgbClr val="1C4587"/>
                </a:solidFill>
                <a:latin typeface="Lucida Sans"/>
                <a:ea typeface="Lucida Sans"/>
                <a:cs typeface="Lucida Sans"/>
                <a:sym typeface="Lucida Sans"/>
              </a:rPr>
              <a:t>Essential Lecture</a:t>
            </a:r>
            <a:endParaRPr b="0" i="0" sz="1100" u="none" cap="none" strike="noStrike">
              <a:solidFill>
                <a:srgbClr val="1C4587"/>
              </a:solidFill>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3" name="Shape 323"/>
        <p:cNvGrpSpPr/>
        <p:nvPr/>
      </p:nvGrpSpPr>
      <p:grpSpPr>
        <a:xfrm>
          <a:off x="0" y="0"/>
          <a:ext cx="0" cy="0"/>
          <a:chOff x="0" y="0"/>
          <a:chExt cx="0" cy="0"/>
        </a:xfrm>
      </p:grpSpPr>
      <p:sp>
        <p:nvSpPr>
          <p:cNvPr id="324" name="Google Shape;324;g2285d785dff_0_294"/>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47D2C"/>
              </a:buClr>
              <a:buSzPts val="1800"/>
              <a:buNone/>
            </a:pPr>
            <a:r>
              <a:rPr lang="nl-NL"/>
              <a:t>Degrowth: The vision</a:t>
            </a:r>
            <a:endParaRPr/>
          </a:p>
        </p:txBody>
      </p:sp>
      <p:grpSp>
        <p:nvGrpSpPr>
          <p:cNvPr id="325" name="Google Shape;325;g2285d785dff_0_294"/>
          <p:cNvGrpSpPr/>
          <p:nvPr/>
        </p:nvGrpSpPr>
        <p:grpSpPr>
          <a:xfrm>
            <a:off x="6580067" y="1690813"/>
            <a:ext cx="5289398" cy="5167218"/>
            <a:chOff x="2828167" y="0"/>
            <a:chExt cx="5289398" cy="5167218"/>
          </a:xfrm>
        </p:grpSpPr>
        <p:sp>
          <p:nvSpPr>
            <p:cNvPr id="326" name="Google Shape;326;g2285d785dff_0_294"/>
            <p:cNvSpPr/>
            <p:nvPr/>
          </p:nvSpPr>
          <p:spPr>
            <a:xfrm>
              <a:off x="2828167" y="0"/>
              <a:ext cx="2471700" cy="435000"/>
            </a:xfrm>
            <a:prstGeom prst="rect">
              <a:avLst/>
            </a:prstGeom>
            <a:solidFill>
              <a:srgbClr val="4372C3"/>
            </a:solidFill>
            <a:ln cap="flat" cmpd="sng" w="25400">
              <a:solidFill>
                <a:srgbClr val="4372C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7" name="Google Shape;327;g2285d785dff_0_294"/>
            <p:cNvSpPr txBox="1"/>
            <p:nvPr/>
          </p:nvSpPr>
          <p:spPr>
            <a:xfrm>
              <a:off x="2828167" y="0"/>
              <a:ext cx="2471700" cy="435000"/>
            </a:xfrm>
            <a:prstGeom prst="rect">
              <a:avLst/>
            </a:prstGeom>
            <a:noFill/>
            <a:ln>
              <a:noFill/>
            </a:ln>
          </p:spPr>
          <p:txBody>
            <a:bodyPr anchorCtr="0" anchor="ctr" bIns="73150" lIns="128000" spcFirstLastPara="1" rIns="128000" wrap="square" tIns="73150">
              <a:noAutofit/>
            </a:bodyPr>
            <a:lstStyle/>
            <a:p>
              <a:pPr indent="0" lvl="0" marL="0" marR="0" rtl="0" algn="ctr">
                <a:lnSpc>
                  <a:spcPct val="100000"/>
                </a:lnSpc>
                <a:spcBef>
                  <a:spcPts val="0"/>
                </a:spcBef>
                <a:spcAft>
                  <a:spcPts val="0"/>
                </a:spcAft>
                <a:buClr>
                  <a:srgbClr val="000000"/>
                </a:buClr>
                <a:buSzPts val="1800"/>
                <a:buFont typeface="Arial"/>
                <a:buNone/>
              </a:pPr>
              <a:r>
                <a:rPr b="0" i="0" lang="nl-NL" sz="1800" u="none" cap="none" strike="noStrike">
                  <a:solidFill>
                    <a:schemeClr val="lt1"/>
                  </a:solidFill>
                  <a:latin typeface="Verdana"/>
                  <a:ea typeface="Verdana"/>
                  <a:cs typeface="Verdana"/>
                  <a:sym typeface="Verdana"/>
                </a:rPr>
                <a:t>Logic</a:t>
              </a:r>
              <a:endParaRPr b="0" i="0" sz="1800" u="none" cap="none" strike="noStrike">
                <a:solidFill>
                  <a:schemeClr val="lt1"/>
                </a:solidFill>
                <a:latin typeface="Verdana"/>
                <a:ea typeface="Verdana"/>
                <a:cs typeface="Verdana"/>
                <a:sym typeface="Verdana"/>
              </a:endParaRPr>
            </a:p>
          </p:txBody>
        </p:sp>
        <p:sp>
          <p:nvSpPr>
            <p:cNvPr id="328" name="Google Shape;328;g2285d785dff_0_294"/>
            <p:cNvSpPr/>
            <p:nvPr/>
          </p:nvSpPr>
          <p:spPr>
            <a:xfrm>
              <a:off x="2828167" y="435018"/>
              <a:ext cx="2471700" cy="4732200"/>
            </a:xfrm>
            <a:prstGeom prst="rect">
              <a:avLst/>
            </a:prstGeom>
            <a:solidFill>
              <a:srgbClr val="CCD3EA">
                <a:alpha val="89800"/>
              </a:srgbClr>
            </a:solidFill>
            <a:ln cap="flat" cmpd="sng" w="25400">
              <a:solidFill>
                <a:srgbClr val="CCD3EA">
                  <a:alpha val="89800"/>
                </a:srgbClr>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9" name="Google Shape;329;g2285d785dff_0_294"/>
            <p:cNvSpPr txBox="1"/>
            <p:nvPr/>
          </p:nvSpPr>
          <p:spPr>
            <a:xfrm>
              <a:off x="2828167" y="435018"/>
              <a:ext cx="2471700" cy="4732200"/>
            </a:xfrm>
            <a:prstGeom prst="rect">
              <a:avLst/>
            </a:prstGeom>
            <a:noFill/>
            <a:ln>
              <a:noFill/>
            </a:ln>
          </p:spPr>
          <p:txBody>
            <a:bodyPr anchorCtr="0" anchor="t" bIns="144000" lIns="96000" spcFirstLastPara="1" rIns="128000" wrap="square" tIns="96000">
              <a:noAutofit/>
            </a:bodyPr>
            <a:lstStyle/>
            <a:p>
              <a:pPr indent="-171450" lvl="1" marL="171450" marR="0" rtl="0" algn="l">
                <a:lnSpc>
                  <a:spcPct val="100000"/>
                </a:lnSpc>
                <a:spcBef>
                  <a:spcPts val="0"/>
                </a:spcBef>
                <a:spcAft>
                  <a:spcPts val="0"/>
                </a:spcAft>
                <a:buClr>
                  <a:srgbClr val="000000"/>
                </a:buClr>
                <a:buSzPts val="1800"/>
                <a:buFont typeface="Arial"/>
                <a:buChar char="•"/>
              </a:pPr>
              <a:r>
                <a:rPr b="0" i="0" lang="nl-NL" sz="1800" u="none" cap="none" strike="noStrike">
                  <a:solidFill>
                    <a:srgbClr val="000000"/>
                  </a:solidFill>
                  <a:latin typeface="Verdana"/>
                  <a:ea typeface="Verdana"/>
                  <a:cs typeface="Verdana"/>
                  <a:sym typeface="Verdana"/>
                </a:rPr>
                <a:t>Lauderdale paradox: </a:t>
              </a:r>
              <a:br>
                <a:rPr b="0" i="0" lang="nl-NL" sz="1800" u="none" cap="none" strike="noStrike">
                  <a:solidFill>
                    <a:srgbClr val="000000"/>
                  </a:solidFill>
                  <a:latin typeface="Verdana"/>
                  <a:ea typeface="Verdana"/>
                  <a:cs typeface="Verdana"/>
                  <a:sym typeface="Verdana"/>
                </a:rPr>
              </a:br>
              <a:r>
                <a:rPr b="0" i="0" lang="nl-NL" sz="1800" u="none" cap="none" strike="noStrike">
                  <a:solidFill>
                    <a:srgbClr val="000000"/>
                  </a:solidFill>
                  <a:latin typeface="Verdana"/>
                  <a:ea typeface="Verdana"/>
                  <a:cs typeface="Verdana"/>
                  <a:sym typeface="Verdana"/>
                </a:rPr>
                <a:t>private riches + public poverty</a:t>
              </a:r>
              <a:endParaRPr b="0" i="0" sz="1800" u="none" cap="none" strike="noStrike">
                <a:solidFill>
                  <a:srgbClr val="000000"/>
                </a:solidFill>
                <a:latin typeface="Verdana"/>
                <a:ea typeface="Verdana"/>
                <a:cs typeface="Verdana"/>
                <a:sym typeface="Verdana"/>
              </a:endParaRPr>
            </a:p>
            <a:p>
              <a:pPr indent="-171450" lvl="1" marL="171450" marR="0" rtl="0" algn="l">
                <a:lnSpc>
                  <a:spcPct val="100000"/>
                </a:lnSpc>
                <a:spcBef>
                  <a:spcPts val="270"/>
                </a:spcBef>
                <a:spcAft>
                  <a:spcPts val="0"/>
                </a:spcAft>
                <a:buClr>
                  <a:srgbClr val="000000"/>
                </a:buClr>
                <a:buSzPts val="1800"/>
                <a:buFont typeface="Arial"/>
                <a:buChar char="•"/>
              </a:pPr>
              <a:r>
                <a:rPr b="0" i="0" lang="nl-NL" sz="1800" u="none" cap="none" strike="noStrike">
                  <a:solidFill>
                    <a:srgbClr val="000000"/>
                  </a:solidFill>
                  <a:latin typeface="Verdana"/>
                  <a:ea typeface="Verdana"/>
                  <a:cs typeface="Verdana"/>
                  <a:sym typeface="Verdana"/>
                </a:rPr>
                <a:t>Enclosure and privatisation of commons and public goods → artificial scarcity → competitive pressure</a:t>
              </a:r>
              <a:endParaRPr b="0" i="0" sz="1800" u="none" cap="none" strike="noStrike">
                <a:solidFill>
                  <a:srgbClr val="000000"/>
                </a:solidFill>
                <a:latin typeface="Verdana"/>
                <a:ea typeface="Verdana"/>
                <a:cs typeface="Verdana"/>
                <a:sym typeface="Verdana"/>
              </a:endParaRPr>
            </a:p>
            <a:p>
              <a:pPr indent="-171450" lvl="1" marL="171450" marR="0" rtl="0" algn="l">
                <a:lnSpc>
                  <a:spcPct val="100000"/>
                </a:lnSpc>
                <a:spcBef>
                  <a:spcPts val="270"/>
                </a:spcBef>
                <a:spcAft>
                  <a:spcPts val="0"/>
                </a:spcAft>
                <a:buClr>
                  <a:srgbClr val="000000"/>
                </a:buClr>
                <a:buSzPts val="1800"/>
                <a:buFont typeface="Arial"/>
                <a:buChar char="•"/>
              </a:pPr>
              <a:r>
                <a:rPr b="0" i="0" lang="nl-NL" sz="1800" u="none" cap="none" strike="noStrike">
                  <a:solidFill>
                    <a:srgbClr val="000000"/>
                  </a:solidFill>
                  <a:latin typeface="Verdana"/>
                  <a:ea typeface="Verdana"/>
                  <a:cs typeface="Verdana"/>
                  <a:sym typeface="Verdana"/>
                </a:rPr>
                <a:t>After a certain threshold, gdp is no longer a good way of achieving wellbeing</a:t>
              </a:r>
              <a:endParaRPr b="0" i="0" sz="1800" u="none" cap="none" strike="noStrike">
                <a:solidFill>
                  <a:srgbClr val="000000"/>
                </a:solidFill>
                <a:latin typeface="Verdana"/>
                <a:ea typeface="Verdana"/>
                <a:cs typeface="Verdana"/>
                <a:sym typeface="Verdana"/>
              </a:endParaRPr>
            </a:p>
          </p:txBody>
        </p:sp>
        <p:sp>
          <p:nvSpPr>
            <p:cNvPr id="330" name="Google Shape;330;g2285d785dff_0_294"/>
            <p:cNvSpPr/>
            <p:nvPr/>
          </p:nvSpPr>
          <p:spPr>
            <a:xfrm>
              <a:off x="5645865" y="0"/>
              <a:ext cx="2471700" cy="435000"/>
            </a:xfrm>
            <a:prstGeom prst="rect">
              <a:avLst/>
            </a:prstGeom>
            <a:solidFill>
              <a:srgbClr val="4372C3"/>
            </a:solidFill>
            <a:ln cap="flat" cmpd="sng" w="25400">
              <a:solidFill>
                <a:srgbClr val="4372C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1" name="Google Shape;331;g2285d785dff_0_294"/>
            <p:cNvSpPr txBox="1"/>
            <p:nvPr/>
          </p:nvSpPr>
          <p:spPr>
            <a:xfrm>
              <a:off x="5645865" y="0"/>
              <a:ext cx="2471700" cy="435000"/>
            </a:xfrm>
            <a:prstGeom prst="rect">
              <a:avLst/>
            </a:prstGeom>
            <a:noFill/>
            <a:ln>
              <a:noFill/>
            </a:ln>
          </p:spPr>
          <p:txBody>
            <a:bodyPr anchorCtr="0" anchor="ctr" bIns="73150" lIns="128000" spcFirstLastPara="1" rIns="128000" wrap="square" tIns="73150">
              <a:noAutofit/>
            </a:bodyPr>
            <a:lstStyle/>
            <a:p>
              <a:pPr indent="0" lvl="0" marL="0" marR="0" rtl="0" algn="ctr">
                <a:lnSpc>
                  <a:spcPct val="100000"/>
                </a:lnSpc>
                <a:spcBef>
                  <a:spcPts val="0"/>
                </a:spcBef>
                <a:spcAft>
                  <a:spcPts val="0"/>
                </a:spcAft>
                <a:buClr>
                  <a:srgbClr val="000000"/>
                </a:buClr>
                <a:buSzPts val="1800"/>
                <a:buFont typeface="Arial"/>
                <a:buNone/>
              </a:pPr>
              <a:r>
                <a:rPr b="0" i="0" lang="nl-NL" sz="1800" u="none" cap="none" strike="noStrike">
                  <a:solidFill>
                    <a:schemeClr val="lt1"/>
                  </a:solidFill>
                  <a:latin typeface="Verdana"/>
                  <a:ea typeface="Verdana"/>
                  <a:cs typeface="Verdana"/>
                  <a:sym typeface="Verdana"/>
                </a:rPr>
                <a:t>Intended outcome:</a:t>
              </a:r>
              <a:endParaRPr b="0" i="0" sz="1800" u="none" cap="none" strike="noStrike">
                <a:solidFill>
                  <a:schemeClr val="lt1"/>
                </a:solidFill>
                <a:latin typeface="Verdana"/>
                <a:ea typeface="Verdana"/>
                <a:cs typeface="Verdana"/>
                <a:sym typeface="Verdana"/>
              </a:endParaRPr>
            </a:p>
          </p:txBody>
        </p:sp>
        <p:sp>
          <p:nvSpPr>
            <p:cNvPr id="332" name="Google Shape;332;g2285d785dff_0_294"/>
            <p:cNvSpPr/>
            <p:nvPr/>
          </p:nvSpPr>
          <p:spPr>
            <a:xfrm>
              <a:off x="5645865" y="435018"/>
              <a:ext cx="2471700" cy="4732200"/>
            </a:xfrm>
            <a:prstGeom prst="rect">
              <a:avLst/>
            </a:prstGeom>
            <a:solidFill>
              <a:srgbClr val="CCD3EA">
                <a:alpha val="89800"/>
              </a:srgbClr>
            </a:solidFill>
            <a:ln cap="flat" cmpd="sng" w="25400">
              <a:solidFill>
                <a:srgbClr val="CCD3EA">
                  <a:alpha val="89800"/>
                </a:srgbClr>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3" name="Google Shape;333;g2285d785dff_0_294"/>
            <p:cNvSpPr txBox="1"/>
            <p:nvPr/>
          </p:nvSpPr>
          <p:spPr>
            <a:xfrm>
              <a:off x="5645865" y="435018"/>
              <a:ext cx="2471700" cy="4732200"/>
            </a:xfrm>
            <a:prstGeom prst="rect">
              <a:avLst/>
            </a:prstGeom>
            <a:noFill/>
            <a:ln>
              <a:noFill/>
            </a:ln>
          </p:spPr>
          <p:txBody>
            <a:bodyPr anchorCtr="0" anchor="t" bIns="144000" lIns="96000" spcFirstLastPara="1" rIns="128000" wrap="square" tIns="96000">
              <a:noAutofit/>
            </a:bodyPr>
            <a:lstStyle/>
            <a:p>
              <a:pPr indent="-171450" lvl="1" marL="171450" marR="0" rtl="0" algn="l">
                <a:lnSpc>
                  <a:spcPct val="100000"/>
                </a:lnSpc>
                <a:spcBef>
                  <a:spcPts val="0"/>
                </a:spcBef>
                <a:spcAft>
                  <a:spcPts val="0"/>
                </a:spcAft>
                <a:buClr>
                  <a:srgbClr val="000000"/>
                </a:buClr>
                <a:buSzPts val="1800"/>
                <a:buFont typeface="Arial"/>
                <a:buChar char="•"/>
              </a:pPr>
              <a:r>
                <a:rPr b="0" i="0" lang="nl-NL" sz="1800" u="none" cap="none" strike="noStrike">
                  <a:solidFill>
                    <a:srgbClr val="000000"/>
                  </a:solidFill>
                  <a:latin typeface="Verdana"/>
                  <a:ea typeface="Verdana"/>
                  <a:cs typeface="Verdana"/>
                  <a:sym typeface="Verdana"/>
                </a:rPr>
                <a:t>Ecological: Reduced destructive activities</a:t>
              </a:r>
              <a:endParaRPr b="0" i="0" sz="1800" u="none" cap="none" strike="noStrike">
                <a:solidFill>
                  <a:srgbClr val="000000"/>
                </a:solidFill>
                <a:latin typeface="Verdana"/>
                <a:ea typeface="Verdana"/>
                <a:cs typeface="Verdana"/>
                <a:sym typeface="Verdana"/>
              </a:endParaRPr>
            </a:p>
            <a:p>
              <a:pPr indent="-171450" lvl="1" marL="171450" marR="0" rtl="0" algn="l">
                <a:lnSpc>
                  <a:spcPct val="100000"/>
                </a:lnSpc>
                <a:spcBef>
                  <a:spcPts val="270"/>
                </a:spcBef>
                <a:spcAft>
                  <a:spcPts val="0"/>
                </a:spcAft>
                <a:buClr>
                  <a:srgbClr val="000000"/>
                </a:buClr>
                <a:buSzPts val="1800"/>
                <a:buFont typeface="Arial"/>
                <a:buChar char="•"/>
              </a:pPr>
              <a:r>
                <a:rPr b="0" i="0" lang="nl-NL" sz="1800" u="none" cap="none" strike="noStrike">
                  <a:solidFill>
                    <a:srgbClr val="000000"/>
                  </a:solidFill>
                  <a:latin typeface="Verdana"/>
                  <a:ea typeface="Verdana"/>
                  <a:cs typeface="Verdana"/>
                  <a:sym typeface="Verdana"/>
                </a:rPr>
                <a:t>Social: Abundance of public wealth</a:t>
              </a:r>
              <a:endParaRPr b="0" i="0" sz="1800" u="none" cap="none" strike="noStrike">
                <a:solidFill>
                  <a:srgbClr val="000000"/>
                </a:solidFill>
                <a:latin typeface="Verdana"/>
                <a:ea typeface="Verdana"/>
                <a:cs typeface="Verdana"/>
                <a:sym typeface="Verdana"/>
              </a:endParaRPr>
            </a:p>
          </p:txBody>
        </p:sp>
      </p:grpSp>
      <p:grpSp>
        <p:nvGrpSpPr>
          <p:cNvPr id="334" name="Google Shape;334;g2285d785dff_0_294"/>
          <p:cNvGrpSpPr/>
          <p:nvPr/>
        </p:nvGrpSpPr>
        <p:grpSpPr>
          <a:xfrm>
            <a:off x="838189" y="1443491"/>
            <a:ext cx="5064732" cy="5414521"/>
            <a:chOff x="1531689" y="2025"/>
            <a:chExt cx="5064732" cy="5414521"/>
          </a:xfrm>
        </p:grpSpPr>
        <p:sp>
          <p:nvSpPr>
            <p:cNvPr id="335" name="Google Shape;335;g2285d785dff_0_294"/>
            <p:cNvSpPr/>
            <p:nvPr/>
          </p:nvSpPr>
          <p:spPr>
            <a:xfrm>
              <a:off x="4228703" y="2493160"/>
              <a:ext cx="308700" cy="2408700"/>
            </a:xfrm>
            <a:custGeom>
              <a:rect b="b" l="l" r="r" t="t"/>
              <a:pathLst>
                <a:path extrusionOk="0" h="120000" w="120000">
                  <a:moveTo>
                    <a:pt x="0" y="0"/>
                  </a:moveTo>
                  <a:lnTo>
                    <a:pt x="0" y="120000"/>
                  </a:lnTo>
                  <a:lnTo>
                    <a:pt x="120000" y="120000"/>
                  </a:lnTo>
                </a:path>
              </a:pathLst>
            </a:custGeom>
            <a:noFill/>
            <a:ln cap="flat" cmpd="sng" w="25400">
              <a:solidFill>
                <a:srgbClr val="3A66B1"/>
              </a:solidFill>
              <a:prstDash val="solid"/>
              <a:round/>
              <a:headEnd len="sm" w="sm" type="none"/>
              <a:tailEnd len="sm" w="sm" type="none"/>
            </a:ln>
          </p:spPr>
        </p:sp>
        <p:sp>
          <p:nvSpPr>
            <p:cNvPr id="336" name="Google Shape;336;g2285d785dff_0_294"/>
            <p:cNvSpPr/>
            <p:nvPr/>
          </p:nvSpPr>
          <p:spPr>
            <a:xfrm>
              <a:off x="4228703" y="2493160"/>
              <a:ext cx="308700" cy="947100"/>
            </a:xfrm>
            <a:custGeom>
              <a:rect b="b" l="l" r="r" t="t"/>
              <a:pathLst>
                <a:path extrusionOk="0" h="120000" w="120000">
                  <a:moveTo>
                    <a:pt x="0" y="0"/>
                  </a:moveTo>
                  <a:lnTo>
                    <a:pt x="0" y="120000"/>
                  </a:lnTo>
                  <a:lnTo>
                    <a:pt x="120000" y="120000"/>
                  </a:lnTo>
                </a:path>
              </a:pathLst>
            </a:custGeom>
            <a:noFill/>
            <a:ln cap="flat" cmpd="sng" w="25400">
              <a:solidFill>
                <a:srgbClr val="3A66B1"/>
              </a:solidFill>
              <a:prstDash val="solid"/>
              <a:round/>
              <a:headEnd len="sm" w="sm" type="none"/>
              <a:tailEnd len="sm" w="sm" type="none"/>
            </a:ln>
          </p:spPr>
        </p:sp>
        <p:sp>
          <p:nvSpPr>
            <p:cNvPr id="337" name="Google Shape;337;g2285d785dff_0_294"/>
            <p:cNvSpPr/>
            <p:nvPr/>
          </p:nvSpPr>
          <p:spPr>
            <a:xfrm>
              <a:off x="3806651" y="1031420"/>
              <a:ext cx="1245600" cy="432300"/>
            </a:xfrm>
            <a:custGeom>
              <a:rect b="b" l="l" r="r" t="t"/>
              <a:pathLst>
                <a:path extrusionOk="0" h="120000" w="120000">
                  <a:moveTo>
                    <a:pt x="0" y="0"/>
                  </a:moveTo>
                  <a:lnTo>
                    <a:pt x="0" y="60000"/>
                  </a:lnTo>
                  <a:lnTo>
                    <a:pt x="120000" y="60000"/>
                  </a:lnTo>
                  <a:lnTo>
                    <a:pt x="120000" y="120000"/>
                  </a:lnTo>
                </a:path>
              </a:pathLst>
            </a:custGeom>
            <a:noFill/>
            <a:ln cap="flat" cmpd="sng" w="25400">
              <a:solidFill>
                <a:srgbClr val="345A99"/>
              </a:solidFill>
              <a:prstDash val="solid"/>
              <a:round/>
              <a:headEnd len="sm" w="sm" type="none"/>
              <a:tailEnd len="sm" w="sm" type="none"/>
            </a:ln>
          </p:spPr>
        </p:sp>
        <p:sp>
          <p:nvSpPr>
            <p:cNvPr id="338" name="Google Shape;338;g2285d785dff_0_294"/>
            <p:cNvSpPr/>
            <p:nvPr/>
          </p:nvSpPr>
          <p:spPr>
            <a:xfrm>
              <a:off x="1737568" y="2493160"/>
              <a:ext cx="308700" cy="2408700"/>
            </a:xfrm>
            <a:custGeom>
              <a:rect b="b" l="l" r="r" t="t"/>
              <a:pathLst>
                <a:path extrusionOk="0" h="120000" w="120000">
                  <a:moveTo>
                    <a:pt x="0" y="0"/>
                  </a:moveTo>
                  <a:lnTo>
                    <a:pt x="0" y="120000"/>
                  </a:lnTo>
                  <a:lnTo>
                    <a:pt x="120000" y="120000"/>
                  </a:lnTo>
                </a:path>
              </a:pathLst>
            </a:custGeom>
            <a:noFill/>
            <a:ln cap="flat" cmpd="sng" w="25400">
              <a:solidFill>
                <a:srgbClr val="3A66B1"/>
              </a:solidFill>
              <a:prstDash val="solid"/>
              <a:round/>
              <a:headEnd len="sm" w="sm" type="none"/>
              <a:tailEnd len="sm" w="sm" type="none"/>
            </a:ln>
          </p:spPr>
        </p:sp>
        <p:sp>
          <p:nvSpPr>
            <p:cNvPr id="339" name="Google Shape;339;g2285d785dff_0_294"/>
            <p:cNvSpPr/>
            <p:nvPr/>
          </p:nvSpPr>
          <p:spPr>
            <a:xfrm>
              <a:off x="1737568" y="2493160"/>
              <a:ext cx="308700" cy="947100"/>
            </a:xfrm>
            <a:custGeom>
              <a:rect b="b" l="l" r="r" t="t"/>
              <a:pathLst>
                <a:path extrusionOk="0" h="120000" w="120000">
                  <a:moveTo>
                    <a:pt x="0" y="0"/>
                  </a:moveTo>
                  <a:lnTo>
                    <a:pt x="0" y="120000"/>
                  </a:lnTo>
                  <a:lnTo>
                    <a:pt x="120000" y="120000"/>
                  </a:lnTo>
                </a:path>
              </a:pathLst>
            </a:custGeom>
            <a:noFill/>
            <a:ln cap="flat" cmpd="sng" w="25400">
              <a:solidFill>
                <a:srgbClr val="3A66B1"/>
              </a:solidFill>
              <a:prstDash val="solid"/>
              <a:round/>
              <a:headEnd len="sm" w="sm" type="none"/>
              <a:tailEnd len="sm" w="sm" type="none"/>
            </a:ln>
          </p:spPr>
        </p:sp>
        <p:sp>
          <p:nvSpPr>
            <p:cNvPr id="340" name="Google Shape;340;g2285d785dff_0_294"/>
            <p:cNvSpPr/>
            <p:nvPr/>
          </p:nvSpPr>
          <p:spPr>
            <a:xfrm>
              <a:off x="2561083" y="1031420"/>
              <a:ext cx="1245600" cy="432300"/>
            </a:xfrm>
            <a:custGeom>
              <a:rect b="b" l="l" r="r" t="t"/>
              <a:pathLst>
                <a:path extrusionOk="0" h="120000" w="120000">
                  <a:moveTo>
                    <a:pt x="120000" y="0"/>
                  </a:moveTo>
                  <a:lnTo>
                    <a:pt x="120000" y="60000"/>
                  </a:lnTo>
                  <a:lnTo>
                    <a:pt x="0" y="60000"/>
                  </a:lnTo>
                  <a:lnTo>
                    <a:pt x="0" y="120000"/>
                  </a:lnTo>
                </a:path>
              </a:pathLst>
            </a:custGeom>
            <a:noFill/>
            <a:ln cap="flat" cmpd="sng" w="25400">
              <a:solidFill>
                <a:srgbClr val="345A99"/>
              </a:solidFill>
              <a:prstDash val="solid"/>
              <a:round/>
              <a:headEnd len="sm" w="sm" type="none"/>
              <a:tailEnd len="sm" w="sm" type="none"/>
            </a:ln>
          </p:spPr>
        </p:sp>
        <p:sp>
          <p:nvSpPr>
            <p:cNvPr id="341" name="Google Shape;341;g2285d785dff_0_294"/>
            <p:cNvSpPr/>
            <p:nvPr/>
          </p:nvSpPr>
          <p:spPr>
            <a:xfrm>
              <a:off x="2777256" y="2025"/>
              <a:ext cx="2058900" cy="1029300"/>
            </a:xfrm>
            <a:prstGeom prst="rect">
              <a:avLst/>
            </a:prstGeom>
            <a:solidFill>
              <a:srgbClr val="4372C3"/>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2" name="Google Shape;342;g2285d785dff_0_294"/>
            <p:cNvSpPr txBox="1"/>
            <p:nvPr/>
          </p:nvSpPr>
          <p:spPr>
            <a:xfrm>
              <a:off x="2777256" y="2025"/>
              <a:ext cx="2058900" cy="1029300"/>
            </a:xfrm>
            <a:prstGeom prst="rect">
              <a:avLst/>
            </a:prstGeom>
            <a:noFill/>
            <a:ln>
              <a:noFill/>
            </a:ln>
          </p:spPr>
          <p:txBody>
            <a:bodyPr anchorCtr="0" anchor="ctr" bIns="8250" lIns="8250" spcFirstLastPara="1" rIns="8250" wrap="square" tIns="8250">
              <a:noAutofit/>
            </a:bodyPr>
            <a:lstStyle/>
            <a:p>
              <a:pPr indent="0" lvl="0" marL="0" marR="0" rtl="0" algn="ctr">
                <a:lnSpc>
                  <a:spcPct val="90000"/>
                </a:lnSpc>
                <a:spcBef>
                  <a:spcPts val="0"/>
                </a:spcBef>
                <a:spcAft>
                  <a:spcPts val="0"/>
                </a:spcAft>
                <a:buClr>
                  <a:srgbClr val="000000"/>
                </a:buClr>
                <a:buSzPts val="1300"/>
                <a:buFont typeface="Arial"/>
                <a:buNone/>
              </a:pPr>
              <a:r>
                <a:rPr i="0" lang="nl-NL" u="none" cap="none" strike="noStrike">
                  <a:solidFill>
                    <a:schemeClr val="lt1"/>
                  </a:solidFill>
                  <a:latin typeface="Verdana"/>
                  <a:ea typeface="Verdana"/>
                  <a:cs typeface="Verdana"/>
                  <a:sym typeface="Verdana"/>
                </a:rPr>
                <a:t>Policy proposal: </a:t>
              </a:r>
              <a:br>
                <a:rPr i="0" lang="nl-NL" u="none" cap="none" strike="noStrike">
                  <a:solidFill>
                    <a:schemeClr val="lt1"/>
                  </a:solidFill>
                  <a:latin typeface="Verdana"/>
                  <a:ea typeface="Verdana"/>
                  <a:cs typeface="Verdana"/>
                  <a:sym typeface="Verdana"/>
                </a:rPr>
              </a:br>
              <a:r>
                <a:rPr lang="nl-NL">
                  <a:solidFill>
                    <a:schemeClr val="lt1"/>
                  </a:solidFill>
                  <a:latin typeface="Verdana"/>
                  <a:ea typeface="Verdana"/>
                  <a:cs typeface="Verdana"/>
                  <a:sym typeface="Verdana"/>
                </a:rPr>
                <a:t>R</a:t>
              </a:r>
              <a:r>
                <a:rPr i="0" lang="nl-NL" u="none" cap="none" strike="noStrike">
                  <a:solidFill>
                    <a:schemeClr val="lt1"/>
                  </a:solidFill>
                  <a:latin typeface="Verdana"/>
                  <a:ea typeface="Verdana"/>
                  <a:cs typeface="Verdana"/>
                  <a:sym typeface="Verdana"/>
                </a:rPr>
                <a:t>educ</a:t>
              </a:r>
              <a:r>
                <a:rPr lang="nl-NL">
                  <a:solidFill>
                    <a:schemeClr val="lt1"/>
                  </a:solidFill>
                  <a:latin typeface="Verdana"/>
                  <a:ea typeface="Verdana"/>
                  <a:cs typeface="Verdana"/>
                  <a:sym typeface="Verdana"/>
                </a:rPr>
                <a:t>ed</a:t>
              </a:r>
              <a:r>
                <a:rPr i="0" lang="nl-NL" u="none" cap="none" strike="noStrike">
                  <a:solidFill>
                    <a:schemeClr val="lt1"/>
                  </a:solidFill>
                  <a:latin typeface="Verdana"/>
                  <a:ea typeface="Verdana"/>
                  <a:cs typeface="Verdana"/>
                  <a:sym typeface="Verdana"/>
                </a:rPr>
                <a:t> throughput high-income nations </a:t>
              </a:r>
              <a:r>
                <a:rPr lang="nl-NL">
                  <a:solidFill>
                    <a:schemeClr val="lt1"/>
                  </a:solidFill>
                  <a:latin typeface="Verdana"/>
                  <a:ea typeface="Verdana"/>
                  <a:cs typeface="Verdana"/>
                  <a:sym typeface="Verdana"/>
                </a:rPr>
                <a:t>+ </a:t>
              </a:r>
              <a:r>
                <a:rPr i="0" lang="nl-NL" u="none" cap="none" strike="noStrike">
                  <a:solidFill>
                    <a:schemeClr val="lt1"/>
                  </a:solidFill>
                  <a:latin typeface="Verdana"/>
                  <a:ea typeface="Verdana"/>
                  <a:cs typeface="Verdana"/>
                  <a:sym typeface="Verdana"/>
                </a:rPr>
                <a:t>improv</a:t>
              </a:r>
              <a:r>
                <a:rPr lang="nl-NL">
                  <a:solidFill>
                    <a:schemeClr val="lt1"/>
                  </a:solidFill>
                  <a:latin typeface="Verdana"/>
                  <a:ea typeface="Verdana"/>
                  <a:cs typeface="Verdana"/>
                  <a:sym typeface="Verdana"/>
                </a:rPr>
                <a:t>ed</a:t>
              </a:r>
              <a:r>
                <a:rPr i="0" lang="nl-NL" u="none" cap="none" strike="noStrike">
                  <a:solidFill>
                    <a:schemeClr val="lt1"/>
                  </a:solidFill>
                  <a:latin typeface="Verdana"/>
                  <a:ea typeface="Verdana"/>
                  <a:cs typeface="Verdana"/>
                  <a:sym typeface="Verdana"/>
                </a:rPr>
                <a:t> standards </a:t>
              </a:r>
              <a:br>
                <a:rPr i="0" lang="nl-NL" u="none" cap="none" strike="noStrike">
                  <a:solidFill>
                    <a:schemeClr val="lt1"/>
                  </a:solidFill>
                  <a:latin typeface="Verdana"/>
                  <a:ea typeface="Verdana"/>
                  <a:cs typeface="Verdana"/>
                  <a:sym typeface="Verdana"/>
                </a:rPr>
              </a:br>
              <a:r>
                <a:rPr i="0" lang="nl-NL" u="none" cap="none" strike="noStrike">
                  <a:solidFill>
                    <a:schemeClr val="lt1"/>
                  </a:solidFill>
                  <a:latin typeface="Verdana"/>
                  <a:ea typeface="Verdana"/>
                  <a:cs typeface="Verdana"/>
                  <a:sym typeface="Verdana"/>
                </a:rPr>
                <a:t>of living</a:t>
              </a:r>
              <a:endParaRPr i="0" u="none" cap="none" strike="noStrike">
                <a:solidFill>
                  <a:schemeClr val="lt1"/>
                </a:solidFill>
                <a:latin typeface="Verdana"/>
                <a:ea typeface="Verdana"/>
                <a:cs typeface="Verdana"/>
                <a:sym typeface="Verdana"/>
              </a:endParaRPr>
            </a:p>
          </p:txBody>
        </p:sp>
        <p:sp>
          <p:nvSpPr>
            <p:cNvPr id="343" name="Google Shape;343;g2285d785dff_0_294"/>
            <p:cNvSpPr/>
            <p:nvPr/>
          </p:nvSpPr>
          <p:spPr>
            <a:xfrm>
              <a:off x="1531689" y="1463766"/>
              <a:ext cx="2058900" cy="1029300"/>
            </a:xfrm>
            <a:prstGeom prst="rect">
              <a:avLst/>
            </a:prstGeom>
            <a:solidFill>
              <a:srgbClr val="4372C3"/>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4" name="Google Shape;344;g2285d785dff_0_294"/>
            <p:cNvSpPr txBox="1"/>
            <p:nvPr/>
          </p:nvSpPr>
          <p:spPr>
            <a:xfrm>
              <a:off x="1531689" y="1463766"/>
              <a:ext cx="2058900" cy="1029300"/>
            </a:xfrm>
            <a:prstGeom prst="rect">
              <a:avLst/>
            </a:prstGeom>
            <a:noFill/>
            <a:ln>
              <a:noFill/>
            </a:ln>
          </p:spPr>
          <p:txBody>
            <a:bodyPr anchorCtr="0" anchor="ctr" bIns="8250" lIns="8250" spcFirstLastPara="1" rIns="8250" wrap="square" tIns="8250">
              <a:noAutofit/>
            </a:bodyPr>
            <a:lstStyle/>
            <a:p>
              <a:pPr indent="0" lvl="0" marL="0" marR="0" rtl="0" algn="ctr">
                <a:lnSpc>
                  <a:spcPct val="90000"/>
                </a:lnSpc>
                <a:spcBef>
                  <a:spcPts val="0"/>
                </a:spcBef>
                <a:spcAft>
                  <a:spcPts val="0"/>
                </a:spcAft>
                <a:buClr>
                  <a:srgbClr val="000000"/>
                </a:buClr>
                <a:buSzPts val="1300"/>
                <a:buFont typeface="Arial"/>
                <a:buNone/>
              </a:pPr>
              <a:r>
                <a:rPr i="0" lang="nl-NL" u="none" cap="none" strike="noStrike">
                  <a:solidFill>
                    <a:schemeClr val="lt1"/>
                  </a:solidFill>
                  <a:latin typeface="Verdana"/>
                  <a:ea typeface="Verdana"/>
                  <a:cs typeface="Verdana"/>
                  <a:sym typeface="Verdana"/>
                </a:rPr>
                <a:t>Ecological</a:t>
              </a:r>
              <a:endParaRPr i="0" u="none" cap="none" strike="noStrike">
                <a:solidFill>
                  <a:schemeClr val="lt1"/>
                </a:solidFill>
                <a:latin typeface="Verdana"/>
                <a:ea typeface="Verdana"/>
                <a:cs typeface="Verdana"/>
                <a:sym typeface="Verdana"/>
              </a:endParaRPr>
            </a:p>
          </p:txBody>
        </p:sp>
        <p:sp>
          <p:nvSpPr>
            <p:cNvPr id="345" name="Google Shape;345;g2285d785dff_0_294"/>
            <p:cNvSpPr/>
            <p:nvPr/>
          </p:nvSpPr>
          <p:spPr>
            <a:xfrm>
              <a:off x="2046386" y="2925506"/>
              <a:ext cx="2058900" cy="1029300"/>
            </a:xfrm>
            <a:prstGeom prst="rect">
              <a:avLst/>
            </a:prstGeom>
            <a:solidFill>
              <a:srgbClr val="4372C3"/>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6" name="Google Shape;346;g2285d785dff_0_294"/>
            <p:cNvSpPr txBox="1"/>
            <p:nvPr/>
          </p:nvSpPr>
          <p:spPr>
            <a:xfrm>
              <a:off x="2046386" y="2925506"/>
              <a:ext cx="2058900" cy="1029300"/>
            </a:xfrm>
            <a:prstGeom prst="rect">
              <a:avLst/>
            </a:prstGeom>
            <a:noFill/>
            <a:ln>
              <a:noFill/>
            </a:ln>
          </p:spPr>
          <p:txBody>
            <a:bodyPr anchorCtr="0" anchor="ctr" bIns="8250" lIns="8250" spcFirstLastPara="1" rIns="8250" wrap="square" tIns="8250">
              <a:noAutofit/>
            </a:bodyPr>
            <a:lstStyle/>
            <a:p>
              <a:pPr indent="0" lvl="0" marL="0" marR="0" rtl="0" algn="ctr">
                <a:lnSpc>
                  <a:spcPct val="90000"/>
                </a:lnSpc>
                <a:spcBef>
                  <a:spcPts val="0"/>
                </a:spcBef>
                <a:spcAft>
                  <a:spcPts val="0"/>
                </a:spcAft>
                <a:buClr>
                  <a:srgbClr val="000000"/>
                </a:buClr>
                <a:buSzPts val="1300"/>
                <a:buFont typeface="Arial"/>
                <a:buNone/>
              </a:pPr>
              <a:r>
                <a:rPr i="0" lang="nl-NL" u="none" cap="none" strike="noStrike">
                  <a:solidFill>
                    <a:schemeClr val="lt1"/>
                  </a:solidFill>
                  <a:latin typeface="Verdana"/>
                  <a:ea typeface="Verdana"/>
                  <a:cs typeface="Verdana"/>
                  <a:sym typeface="Verdana"/>
                </a:rPr>
                <a:t>Regulation: </a:t>
              </a:r>
              <a:br>
                <a:rPr i="0" lang="nl-NL" u="none" cap="none" strike="noStrike">
                  <a:solidFill>
                    <a:schemeClr val="lt1"/>
                  </a:solidFill>
                  <a:latin typeface="Verdana"/>
                  <a:ea typeface="Verdana"/>
                  <a:cs typeface="Verdana"/>
                  <a:sym typeface="Verdana"/>
                </a:rPr>
              </a:br>
              <a:r>
                <a:rPr lang="nl-NL">
                  <a:solidFill>
                    <a:schemeClr val="lt1"/>
                  </a:solidFill>
                  <a:latin typeface="Verdana"/>
                  <a:ea typeface="Verdana"/>
                  <a:cs typeface="Verdana"/>
                  <a:sym typeface="Verdana"/>
                </a:rPr>
                <a:t>C</a:t>
              </a:r>
              <a:r>
                <a:rPr i="0" lang="nl-NL" u="none" cap="none" strike="noStrike">
                  <a:solidFill>
                    <a:schemeClr val="lt1"/>
                  </a:solidFill>
                  <a:latin typeface="Verdana"/>
                  <a:ea typeface="Verdana"/>
                  <a:cs typeface="Verdana"/>
                  <a:sym typeface="Verdana"/>
                </a:rPr>
                <a:t>ap on material use, right to repair, ban </a:t>
              </a:r>
              <a:r>
                <a:rPr lang="nl-NL">
                  <a:solidFill>
                    <a:schemeClr val="lt1"/>
                  </a:solidFill>
                  <a:latin typeface="Verdana"/>
                  <a:ea typeface="Verdana"/>
                  <a:cs typeface="Verdana"/>
                  <a:sym typeface="Verdana"/>
                </a:rPr>
                <a:t>on</a:t>
              </a:r>
              <a:r>
                <a:rPr i="0" lang="nl-NL" u="none" cap="none" strike="noStrike">
                  <a:solidFill>
                    <a:schemeClr val="lt1"/>
                  </a:solidFill>
                  <a:latin typeface="Verdana"/>
                  <a:ea typeface="Verdana"/>
                  <a:cs typeface="Verdana"/>
                  <a:sym typeface="Verdana"/>
                </a:rPr>
                <a:t> advertising in public spaces</a:t>
              </a:r>
              <a:endParaRPr i="0" u="none" cap="none" strike="noStrike">
                <a:solidFill>
                  <a:schemeClr val="lt1"/>
                </a:solidFill>
                <a:latin typeface="Verdana"/>
                <a:ea typeface="Verdana"/>
                <a:cs typeface="Verdana"/>
                <a:sym typeface="Verdana"/>
              </a:endParaRPr>
            </a:p>
          </p:txBody>
        </p:sp>
        <p:sp>
          <p:nvSpPr>
            <p:cNvPr id="347" name="Google Shape;347;g2285d785dff_0_294"/>
            <p:cNvSpPr/>
            <p:nvPr/>
          </p:nvSpPr>
          <p:spPr>
            <a:xfrm>
              <a:off x="2046386" y="4387246"/>
              <a:ext cx="2058900" cy="1029300"/>
            </a:xfrm>
            <a:prstGeom prst="rect">
              <a:avLst/>
            </a:prstGeom>
            <a:solidFill>
              <a:srgbClr val="4372C3"/>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8" name="Google Shape;348;g2285d785dff_0_294"/>
            <p:cNvSpPr txBox="1"/>
            <p:nvPr/>
          </p:nvSpPr>
          <p:spPr>
            <a:xfrm>
              <a:off x="2046386" y="4387246"/>
              <a:ext cx="2058900" cy="1029300"/>
            </a:xfrm>
            <a:prstGeom prst="rect">
              <a:avLst/>
            </a:prstGeom>
            <a:noFill/>
            <a:ln>
              <a:noFill/>
            </a:ln>
          </p:spPr>
          <p:txBody>
            <a:bodyPr anchorCtr="0" anchor="ctr" bIns="8250" lIns="8250" spcFirstLastPara="1" rIns="8250" wrap="square" tIns="8250">
              <a:noAutofit/>
            </a:bodyPr>
            <a:lstStyle/>
            <a:p>
              <a:pPr indent="0" lvl="0" marL="0" marR="0" rtl="0" algn="ctr">
                <a:lnSpc>
                  <a:spcPct val="90000"/>
                </a:lnSpc>
                <a:spcBef>
                  <a:spcPts val="0"/>
                </a:spcBef>
                <a:spcAft>
                  <a:spcPts val="0"/>
                </a:spcAft>
                <a:buClr>
                  <a:srgbClr val="000000"/>
                </a:buClr>
                <a:buSzPts val="1300"/>
                <a:buFont typeface="Arial"/>
                <a:buNone/>
              </a:pPr>
              <a:r>
                <a:rPr i="0" lang="nl-NL" u="none" cap="none" strike="noStrike">
                  <a:solidFill>
                    <a:schemeClr val="lt1"/>
                  </a:solidFill>
                  <a:latin typeface="Verdana"/>
                  <a:ea typeface="Verdana"/>
                  <a:cs typeface="Verdana"/>
                  <a:sym typeface="Verdana"/>
                </a:rPr>
                <a:t>Taxes: </a:t>
              </a:r>
              <a:br>
                <a:rPr i="0" lang="nl-NL" u="none" cap="none" strike="noStrike">
                  <a:solidFill>
                    <a:schemeClr val="lt1"/>
                  </a:solidFill>
                  <a:latin typeface="Verdana"/>
                  <a:ea typeface="Verdana"/>
                  <a:cs typeface="Verdana"/>
                  <a:sym typeface="Verdana"/>
                </a:rPr>
              </a:br>
              <a:r>
                <a:rPr i="0" lang="nl-NL" u="none" cap="none" strike="noStrike">
                  <a:solidFill>
                    <a:schemeClr val="lt1"/>
                  </a:solidFill>
                  <a:latin typeface="Verdana"/>
                  <a:ea typeface="Verdana"/>
                  <a:cs typeface="Verdana"/>
                  <a:sym typeface="Verdana"/>
                </a:rPr>
                <a:t>On carbon, resource extraction, red meat and flying</a:t>
              </a:r>
              <a:endParaRPr i="0" u="none" cap="none" strike="noStrike">
                <a:solidFill>
                  <a:schemeClr val="lt1"/>
                </a:solidFill>
                <a:latin typeface="Verdana"/>
                <a:ea typeface="Verdana"/>
                <a:cs typeface="Verdana"/>
                <a:sym typeface="Verdana"/>
              </a:endParaRPr>
            </a:p>
          </p:txBody>
        </p:sp>
        <p:sp>
          <p:nvSpPr>
            <p:cNvPr id="349" name="Google Shape;349;g2285d785dff_0_294"/>
            <p:cNvSpPr/>
            <p:nvPr/>
          </p:nvSpPr>
          <p:spPr>
            <a:xfrm>
              <a:off x="4022824" y="1463766"/>
              <a:ext cx="2058900" cy="1029300"/>
            </a:xfrm>
            <a:prstGeom prst="rect">
              <a:avLst/>
            </a:prstGeom>
            <a:solidFill>
              <a:srgbClr val="4372C3"/>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0" name="Google Shape;350;g2285d785dff_0_294"/>
            <p:cNvSpPr txBox="1"/>
            <p:nvPr/>
          </p:nvSpPr>
          <p:spPr>
            <a:xfrm>
              <a:off x="4022824" y="1463766"/>
              <a:ext cx="2058900" cy="1029300"/>
            </a:xfrm>
            <a:prstGeom prst="rect">
              <a:avLst/>
            </a:prstGeom>
            <a:noFill/>
            <a:ln>
              <a:noFill/>
            </a:ln>
          </p:spPr>
          <p:txBody>
            <a:bodyPr anchorCtr="0" anchor="ctr" bIns="8250" lIns="8250" spcFirstLastPara="1" rIns="8250" wrap="square" tIns="8250">
              <a:noAutofit/>
            </a:bodyPr>
            <a:lstStyle/>
            <a:p>
              <a:pPr indent="0" lvl="0" marL="0" marR="0" rtl="0" algn="ctr">
                <a:lnSpc>
                  <a:spcPct val="90000"/>
                </a:lnSpc>
                <a:spcBef>
                  <a:spcPts val="0"/>
                </a:spcBef>
                <a:spcAft>
                  <a:spcPts val="0"/>
                </a:spcAft>
                <a:buClr>
                  <a:srgbClr val="000000"/>
                </a:buClr>
                <a:buSzPts val="1300"/>
                <a:buFont typeface="Arial"/>
                <a:buNone/>
              </a:pPr>
              <a:r>
                <a:rPr i="0" lang="nl-NL" u="none" cap="none" strike="noStrike">
                  <a:solidFill>
                    <a:schemeClr val="lt1"/>
                  </a:solidFill>
                  <a:latin typeface="Verdana"/>
                  <a:ea typeface="Verdana"/>
                  <a:cs typeface="Verdana"/>
                  <a:sym typeface="Verdana"/>
                </a:rPr>
                <a:t>Social</a:t>
              </a:r>
              <a:endParaRPr i="0" u="none" cap="none" strike="noStrike">
                <a:solidFill>
                  <a:schemeClr val="lt1"/>
                </a:solidFill>
                <a:latin typeface="Verdana"/>
                <a:ea typeface="Verdana"/>
                <a:cs typeface="Verdana"/>
                <a:sym typeface="Verdana"/>
              </a:endParaRPr>
            </a:p>
          </p:txBody>
        </p:sp>
        <p:sp>
          <p:nvSpPr>
            <p:cNvPr id="351" name="Google Shape;351;g2285d785dff_0_294"/>
            <p:cNvSpPr/>
            <p:nvPr/>
          </p:nvSpPr>
          <p:spPr>
            <a:xfrm>
              <a:off x="4537521" y="2925506"/>
              <a:ext cx="2058900" cy="1029300"/>
            </a:xfrm>
            <a:prstGeom prst="rect">
              <a:avLst/>
            </a:prstGeom>
            <a:solidFill>
              <a:srgbClr val="4372C3"/>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2" name="Google Shape;352;g2285d785dff_0_294"/>
            <p:cNvSpPr txBox="1"/>
            <p:nvPr/>
          </p:nvSpPr>
          <p:spPr>
            <a:xfrm>
              <a:off x="4537521" y="2925506"/>
              <a:ext cx="2058900" cy="1029300"/>
            </a:xfrm>
            <a:prstGeom prst="rect">
              <a:avLst/>
            </a:prstGeom>
            <a:noFill/>
            <a:ln>
              <a:noFill/>
            </a:ln>
          </p:spPr>
          <p:txBody>
            <a:bodyPr anchorCtr="0" anchor="ctr" bIns="8250" lIns="8250" spcFirstLastPara="1" rIns="8250" wrap="square" tIns="8250">
              <a:noAutofit/>
            </a:bodyPr>
            <a:lstStyle/>
            <a:p>
              <a:pPr indent="0" lvl="0" marL="0" marR="0" rtl="0" algn="ctr">
                <a:lnSpc>
                  <a:spcPct val="90000"/>
                </a:lnSpc>
                <a:spcBef>
                  <a:spcPts val="0"/>
                </a:spcBef>
                <a:spcAft>
                  <a:spcPts val="0"/>
                </a:spcAft>
                <a:buClr>
                  <a:srgbClr val="000000"/>
                </a:buClr>
                <a:buSzPts val="1300"/>
                <a:buFont typeface="Arial"/>
                <a:buNone/>
              </a:pPr>
              <a:r>
                <a:rPr i="0" lang="nl-NL" u="none" cap="none" strike="noStrike">
                  <a:solidFill>
                    <a:schemeClr val="lt1"/>
                  </a:solidFill>
                  <a:latin typeface="Verdana"/>
                  <a:ea typeface="Verdana"/>
                  <a:cs typeface="Verdana"/>
                  <a:sym typeface="Verdana"/>
                </a:rPr>
                <a:t>Work: </a:t>
              </a:r>
              <a:br>
                <a:rPr i="0" lang="nl-NL" u="none" cap="none" strike="noStrike">
                  <a:solidFill>
                    <a:schemeClr val="lt1"/>
                  </a:solidFill>
                  <a:latin typeface="Verdana"/>
                  <a:ea typeface="Verdana"/>
                  <a:cs typeface="Verdana"/>
                  <a:sym typeface="Verdana"/>
                </a:rPr>
              </a:br>
              <a:r>
                <a:rPr lang="nl-NL">
                  <a:solidFill>
                    <a:schemeClr val="lt1"/>
                  </a:solidFill>
                  <a:latin typeface="Verdana"/>
                  <a:ea typeface="Verdana"/>
                  <a:cs typeface="Verdana"/>
                  <a:sym typeface="Verdana"/>
                </a:rPr>
                <a:t>S</a:t>
              </a:r>
              <a:r>
                <a:rPr i="0" lang="nl-NL" u="none" cap="none" strike="noStrike">
                  <a:solidFill>
                    <a:schemeClr val="lt1"/>
                  </a:solidFill>
                  <a:latin typeface="Verdana"/>
                  <a:ea typeface="Verdana"/>
                  <a:cs typeface="Verdana"/>
                  <a:sym typeface="Verdana"/>
                </a:rPr>
                <a:t>horter work week, job guarantee and living wage</a:t>
              </a:r>
              <a:endParaRPr i="0" u="none" cap="none" strike="noStrike">
                <a:solidFill>
                  <a:schemeClr val="lt1"/>
                </a:solidFill>
                <a:latin typeface="Verdana"/>
                <a:ea typeface="Verdana"/>
                <a:cs typeface="Verdana"/>
                <a:sym typeface="Verdana"/>
              </a:endParaRPr>
            </a:p>
          </p:txBody>
        </p:sp>
        <p:sp>
          <p:nvSpPr>
            <p:cNvPr id="353" name="Google Shape;353;g2285d785dff_0_294"/>
            <p:cNvSpPr/>
            <p:nvPr/>
          </p:nvSpPr>
          <p:spPr>
            <a:xfrm>
              <a:off x="4537521" y="4387246"/>
              <a:ext cx="2058900" cy="1029300"/>
            </a:xfrm>
            <a:prstGeom prst="rect">
              <a:avLst/>
            </a:prstGeom>
            <a:solidFill>
              <a:srgbClr val="4372C3"/>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4" name="Google Shape;354;g2285d785dff_0_294"/>
            <p:cNvSpPr txBox="1"/>
            <p:nvPr/>
          </p:nvSpPr>
          <p:spPr>
            <a:xfrm>
              <a:off x="4537521" y="4387246"/>
              <a:ext cx="2058900" cy="1029300"/>
            </a:xfrm>
            <a:prstGeom prst="rect">
              <a:avLst/>
            </a:prstGeom>
            <a:noFill/>
            <a:ln>
              <a:noFill/>
            </a:ln>
          </p:spPr>
          <p:txBody>
            <a:bodyPr anchorCtr="0" anchor="ctr" bIns="8250" lIns="8250" spcFirstLastPara="1" rIns="8250" wrap="square" tIns="8250">
              <a:noAutofit/>
            </a:bodyPr>
            <a:lstStyle/>
            <a:p>
              <a:pPr indent="0" lvl="0" marL="0" marR="0" rtl="0" algn="ctr">
                <a:lnSpc>
                  <a:spcPct val="90000"/>
                </a:lnSpc>
                <a:spcBef>
                  <a:spcPts val="0"/>
                </a:spcBef>
                <a:spcAft>
                  <a:spcPts val="0"/>
                </a:spcAft>
                <a:buClr>
                  <a:srgbClr val="000000"/>
                </a:buClr>
                <a:buSzPts val="1300"/>
                <a:buFont typeface="Arial"/>
                <a:buNone/>
              </a:pPr>
              <a:r>
                <a:rPr i="0" lang="nl-NL" u="none" cap="none" strike="noStrike">
                  <a:solidFill>
                    <a:schemeClr val="lt1"/>
                  </a:solidFill>
                  <a:latin typeface="Verdana"/>
                  <a:ea typeface="Verdana"/>
                  <a:cs typeface="Verdana"/>
                  <a:sym typeface="Verdana"/>
                </a:rPr>
                <a:t>More public services: </a:t>
              </a:r>
              <a:br>
                <a:rPr i="0" lang="nl-NL" u="none" cap="none" strike="noStrike">
                  <a:solidFill>
                    <a:schemeClr val="lt1"/>
                  </a:solidFill>
                  <a:latin typeface="Verdana"/>
                  <a:ea typeface="Verdana"/>
                  <a:cs typeface="Verdana"/>
                  <a:sym typeface="Verdana"/>
                </a:rPr>
              </a:br>
              <a:r>
                <a:rPr lang="nl-NL">
                  <a:solidFill>
                    <a:schemeClr val="lt1"/>
                  </a:solidFill>
                  <a:latin typeface="Verdana"/>
                  <a:ea typeface="Verdana"/>
                  <a:cs typeface="Verdana"/>
                  <a:sym typeface="Verdana"/>
                </a:rPr>
                <a:t>H</a:t>
              </a:r>
              <a:r>
                <a:rPr i="0" lang="nl-NL" u="none" cap="none" strike="noStrike">
                  <a:solidFill>
                    <a:schemeClr val="lt1"/>
                  </a:solidFill>
                  <a:latin typeface="Verdana"/>
                  <a:ea typeface="Verdana"/>
                  <a:cs typeface="Verdana"/>
                  <a:sym typeface="Verdana"/>
                </a:rPr>
                <a:t>ealthcare, education, transport, housing, utilities and recreation</a:t>
              </a:r>
              <a:endParaRPr i="0" u="none" cap="none" strike="noStrike">
                <a:solidFill>
                  <a:schemeClr val="lt1"/>
                </a:solidFill>
                <a:latin typeface="Verdana"/>
                <a:ea typeface="Verdana"/>
                <a:cs typeface="Verdana"/>
                <a:sym typeface="Verdana"/>
              </a:endParaRPr>
            </a:p>
          </p:txBody>
        </p:sp>
      </p:gr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8" name="Shape 358"/>
        <p:cNvGrpSpPr/>
        <p:nvPr/>
      </p:nvGrpSpPr>
      <p:grpSpPr>
        <a:xfrm>
          <a:off x="0" y="0"/>
          <a:ext cx="0" cy="0"/>
          <a:chOff x="0" y="0"/>
          <a:chExt cx="0" cy="0"/>
        </a:xfrm>
      </p:grpSpPr>
      <p:sp>
        <p:nvSpPr>
          <p:cNvPr id="359" name="Google Shape;359;g21a4ca07c3b_0_36"/>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nl-NL"/>
              <a:t>Visions: An overview</a:t>
            </a:r>
            <a:endParaRPr/>
          </a:p>
        </p:txBody>
      </p:sp>
      <p:graphicFrame>
        <p:nvGraphicFramePr>
          <p:cNvPr id="360" name="Google Shape;360;g21a4ca07c3b_0_36"/>
          <p:cNvGraphicFramePr/>
          <p:nvPr/>
        </p:nvGraphicFramePr>
        <p:xfrm>
          <a:off x="952500" y="1690855"/>
          <a:ext cx="3000000" cy="3000000"/>
        </p:xfrm>
        <a:graphic>
          <a:graphicData uri="http://schemas.openxmlformats.org/drawingml/2006/table">
            <a:tbl>
              <a:tblPr>
                <a:noFill/>
                <a:tableStyleId>{820D9216-EEAA-4245-8642-26F9BA05B2D3}</a:tableStyleId>
              </a:tblPr>
              <a:tblGrid>
                <a:gridCol w="2571750"/>
                <a:gridCol w="2571750"/>
                <a:gridCol w="2571750"/>
                <a:gridCol w="2571750"/>
              </a:tblGrid>
              <a:tr h="712000">
                <a:tc>
                  <a:txBody>
                    <a:bodyPr/>
                    <a:lstStyle/>
                    <a:p>
                      <a:pPr indent="0" lvl="0" marL="0" rtl="0" algn="l">
                        <a:spcBef>
                          <a:spcPts val="0"/>
                        </a:spcBef>
                        <a:spcAft>
                          <a:spcPts val="0"/>
                        </a:spcAft>
                        <a:buNone/>
                      </a:pPr>
                      <a:r>
                        <a:rPr i="1" lang="nl-NL" sz="1700">
                          <a:latin typeface="Verdana"/>
                          <a:ea typeface="Verdana"/>
                          <a:cs typeface="Verdana"/>
                          <a:sym typeface="Verdana"/>
                        </a:rPr>
                        <a:t>Vision</a:t>
                      </a:r>
                      <a:endParaRPr i="1" sz="1700">
                        <a:latin typeface="Verdana"/>
                        <a:ea typeface="Verdana"/>
                        <a:cs typeface="Verdana"/>
                        <a:sym typeface="Verdana"/>
                      </a:endParaRPr>
                    </a:p>
                  </a:txBody>
                  <a:tcPr marT="91425" marB="91425" marR="91425" marL="91425">
                    <a:lnB cap="flat" cmpd="sng" w="9525">
                      <a:solidFill>
                        <a:srgbClr val="9E9E9E"/>
                      </a:solidFill>
                      <a:prstDash val="solid"/>
                      <a:round/>
                      <a:headEnd len="sm" w="sm" type="none"/>
                      <a:tailEnd len="sm" w="sm" type="none"/>
                    </a:lnB>
                  </a:tcPr>
                </a:tc>
                <a:tc>
                  <a:txBody>
                    <a:bodyPr/>
                    <a:lstStyle/>
                    <a:p>
                      <a:pPr indent="0" lvl="0" marL="0" rtl="0" algn="l">
                        <a:spcBef>
                          <a:spcPts val="0"/>
                        </a:spcBef>
                        <a:spcAft>
                          <a:spcPts val="0"/>
                        </a:spcAft>
                        <a:buNone/>
                      </a:pPr>
                      <a:r>
                        <a:rPr b="1" lang="nl-NL" sz="1700">
                          <a:latin typeface="Verdana"/>
                          <a:ea typeface="Verdana"/>
                          <a:cs typeface="Verdana"/>
                          <a:sym typeface="Verdana"/>
                        </a:rPr>
                        <a:t>Radical markets</a:t>
                      </a:r>
                      <a:endParaRPr b="1" sz="1700">
                        <a:latin typeface="Verdana"/>
                        <a:ea typeface="Verdana"/>
                        <a:cs typeface="Verdana"/>
                        <a:sym typeface="Verdana"/>
                      </a:endParaRPr>
                    </a:p>
                  </a:txBody>
                  <a:tcPr marT="91425" marB="91425" marR="91425" marL="91425">
                    <a:lnB cap="flat" cmpd="sng" w="9525">
                      <a:solidFill>
                        <a:srgbClr val="9E9E9E"/>
                      </a:solidFill>
                      <a:prstDash val="solid"/>
                      <a:round/>
                      <a:headEnd len="sm" w="sm" type="none"/>
                      <a:tailEnd len="sm" w="sm" type="none"/>
                    </a:lnB>
                  </a:tcPr>
                </a:tc>
                <a:tc>
                  <a:txBody>
                    <a:bodyPr/>
                    <a:lstStyle/>
                    <a:p>
                      <a:pPr indent="0" lvl="0" marL="0" rtl="0" algn="l">
                        <a:spcBef>
                          <a:spcPts val="0"/>
                        </a:spcBef>
                        <a:spcAft>
                          <a:spcPts val="0"/>
                        </a:spcAft>
                        <a:buNone/>
                      </a:pPr>
                      <a:r>
                        <a:rPr b="1" lang="nl-NL" sz="1700">
                          <a:latin typeface="Verdana"/>
                          <a:ea typeface="Verdana"/>
                          <a:cs typeface="Verdana"/>
                          <a:sym typeface="Verdana"/>
                        </a:rPr>
                        <a:t>Economic </a:t>
                      </a:r>
                      <a:r>
                        <a:rPr b="1" lang="nl-NL" sz="1700">
                          <a:latin typeface="Verdana"/>
                          <a:ea typeface="Verdana"/>
                          <a:cs typeface="Verdana"/>
                          <a:sym typeface="Verdana"/>
                        </a:rPr>
                        <a:t>bicameralism</a:t>
                      </a:r>
                      <a:endParaRPr b="1" sz="1700">
                        <a:latin typeface="Verdana"/>
                        <a:ea typeface="Verdana"/>
                        <a:cs typeface="Verdana"/>
                        <a:sym typeface="Verdana"/>
                      </a:endParaRPr>
                    </a:p>
                  </a:txBody>
                  <a:tcPr marT="91425" marB="91425" marR="91425" marL="91425">
                    <a:lnB cap="flat" cmpd="sng" w="9525">
                      <a:solidFill>
                        <a:srgbClr val="9E9E9E"/>
                      </a:solidFill>
                      <a:prstDash val="solid"/>
                      <a:round/>
                      <a:headEnd len="sm" w="sm" type="none"/>
                      <a:tailEnd len="sm" w="sm" type="none"/>
                    </a:lnB>
                  </a:tcPr>
                </a:tc>
                <a:tc>
                  <a:txBody>
                    <a:bodyPr/>
                    <a:lstStyle/>
                    <a:p>
                      <a:pPr indent="0" lvl="0" marL="0" rtl="0" algn="l">
                        <a:spcBef>
                          <a:spcPts val="0"/>
                        </a:spcBef>
                        <a:spcAft>
                          <a:spcPts val="0"/>
                        </a:spcAft>
                        <a:buNone/>
                      </a:pPr>
                      <a:r>
                        <a:rPr b="1" lang="nl-NL" sz="1700">
                          <a:latin typeface="Verdana"/>
                          <a:ea typeface="Verdana"/>
                          <a:cs typeface="Verdana"/>
                          <a:sym typeface="Verdana"/>
                        </a:rPr>
                        <a:t>Degrowth</a:t>
                      </a:r>
                      <a:endParaRPr b="1" sz="1700">
                        <a:latin typeface="Verdana"/>
                        <a:ea typeface="Verdana"/>
                        <a:cs typeface="Verdana"/>
                        <a:sym typeface="Verdana"/>
                      </a:endParaRPr>
                    </a:p>
                  </a:txBody>
                  <a:tcPr marT="91425" marB="91425" marR="91425" marL="91425">
                    <a:lnB cap="flat" cmpd="sng" w="9525">
                      <a:solidFill>
                        <a:srgbClr val="9E9E9E"/>
                      </a:solidFill>
                      <a:prstDash val="solid"/>
                      <a:round/>
                      <a:headEnd len="sm" w="sm" type="none"/>
                      <a:tailEnd len="sm" w="sm" type="none"/>
                    </a:lnB>
                  </a:tcPr>
                </a:tc>
              </a:tr>
              <a:tr h="979000">
                <a:tc>
                  <a:txBody>
                    <a:bodyPr/>
                    <a:lstStyle/>
                    <a:p>
                      <a:pPr indent="0" lvl="0" marL="0" rtl="0" algn="l">
                        <a:spcBef>
                          <a:spcPts val="0"/>
                        </a:spcBef>
                        <a:spcAft>
                          <a:spcPts val="0"/>
                        </a:spcAft>
                        <a:buNone/>
                      </a:pPr>
                      <a:r>
                        <a:rPr i="1" lang="nl-NL" sz="1700">
                          <a:latin typeface="Verdana"/>
                          <a:ea typeface="Verdana"/>
                          <a:cs typeface="Verdana"/>
                          <a:sym typeface="Verdana"/>
                        </a:rPr>
                        <a:t>Current system</a:t>
                      </a:r>
                      <a:endParaRPr i="1" sz="1700">
                        <a:latin typeface="Verdana"/>
                        <a:ea typeface="Verdana"/>
                        <a:cs typeface="Verdana"/>
                        <a:sym typeface="Verdana"/>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nl-NL" sz="1700">
                          <a:solidFill>
                            <a:schemeClr val="dk1"/>
                          </a:solidFill>
                          <a:latin typeface="Verdana"/>
                          <a:ea typeface="Verdana"/>
                          <a:cs typeface="Verdana"/>
                          <a:sym typeface="Verdana"/>
                        </a:rPr>
                        <a:t>P</a:t>
                      </a:r>
                      <a:r>
                        <a:rPr lang="nl-NL" sz="1700">
                          <a:solidFill>
                            <a:schemeClr val="dk1"/>
                          </a:solidFill>
                          <a:latin typeface="Verdana"/>
                          <a:ea typeface="Verdana"/>
                          <a:cs typeface="Verdana"/>
                          <a:sym typeface="Verdana"/>
                        </a:rPr>
                        <a:t>roperty rights</a:t>
                      </a:r>
                      <a:endParaRPr sz="1700">
                        <a:latin typeface="Verdana"/>
                        <a:ea typeface="Verdana"/>
                        <a:cs typeface="Verdana"/>
                        <a:sym typeface="Verdana"/>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l">
                        <a:spcBef>
                          <a:spcPts val="0"/>
                        </a:spcBef>
                        <a:spcAft>
                          <a:spcPts val="0"/>
                        </a:spcAft>
                        <a:buNone/>
                      </a:pPr>
                      <a:r>
                        <a:rPr lang="nl-NL" sz="1700">
                          <a:solidFill>
                            <a:schemeClr val="dk1"/>
                          </a:solidFill>
                          <a:latin typeface="Verdana"/>
                          <a:ea typeface="Verdana"/>
                          <a:cs typeface="Verdana"/>
                          <a:sym typeface="Verdana"/>
                        </a:rPr>
                        <a:t>I</a:t>
                      </a:r>
                      <a:r>
                        <a:rPr lang="nl-NL" sz="1700">
                          <a:solidFill>
                            <a:schemeClr val="dk1"/>
                          </a:solidFill>
                          <a:latin typeface="Verdana"/>
                          <a:ea typeface="Verdana"/>
                          <a:cs typeface="Verdana"/>
                          <a:sym typeface="Verdana"/>
                        </a:rPr>
                        <a:t>nvestor-owned companies</a:t>
                      </a:r>
                      <a:endParaRPr sz="1700">
                        <a:latin typeface="Verdana"/>
                        <a:ea typeface="Verdana"/>
                        <a:cs typeface="Verdana"/>
                        <a:sym typeface="Verdana"/>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l">
                        <a:spcBef>
                          <a:spcPts val="0"/>
                        </a:spcBef>
                        <a:spcAft>
                          <a:spcPts val="0"/>
                        </a:spcAft>
                        <a:buNone/>
                      </a:pPr>
                      <a:r>
                        <a:rPr lang="nl-NL" sz="1700">
                          <a:latin typeface="Verdana"/>
                          <a:ea typeface="Verdana"/>
                          <a:cs typeface="Verdana"/>
                          <a:sym typeface="Verdana"/>
                        </a:rPr>
                        <a:t>Excessive </a:t>
                      </a:r>
                      <a:r>
                        <a:rPr lang="nl-NL" sz="1700">
                          <a:latin typeface="Verdana"/>
                          <a:ea typeface="Verdana"/>
                          <a:cs typeface="Verdana"/>
                          <a:sym typeface="Verdana"/>
                        </a:rPr>
                        <a:t>consumption </a:t>
                      </a:r>
                      <a:br>
                        <a:rPr lang="nl-NL" sz="1700">
                          <a:latin typeface="Verdana"/>
                          <a:ea typeface="Verdana"/>
                          <a:cs typeface="Verdana"/>
                          <a:sym typeface="Verdana"/>
                        </a:rPr>
                      </a:br>
                      <a:r>
                        <a:rPr lang="nl-NL" sz="1700">
                          <a:latin typeface="Verdana"/>
                          <a:ea typeface="Verdana"/>
                          <a:cs typeface="Verdana"/>
                          <a:sym typeface="Verdana"/>
                        </a:rPr>
                        <a:t>by the rich</a:t>
                      </a:r>
                      <a:endParaRPr sz="1700">
                        <a:latin typeface="Verdana"/>
                        <a:ea typeface="Verdana"/>
                        <a:cs typeface="Verdana"/>
                        <a:sym typeface="Verdana"/>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712000">
                <a:tc>
                  <a:txBody>
                    <a:bodyPr/>
                    <a:lstStyle/>
                    <a:p>
                      <a:pPr indent="0" lvl="0" marL="0" rtl="0" algn="l">
                        <a:spcBef>
                          <a:spcPts val="0"/>
                        </a:spcBef>
                        <a:spcAft>
                          <a:spcPts val="0"/>
                        </a:spcAft>
                        <a:buNone/>
                      </a:pPr>
                      <a:r>
                        <a:rPr i="1" lang="nl-NL" sz="1700">
                          <a:latin typeface="Verdana"/>
                          <a:ea typeface="Verdana"/>
                          <a:cs typeface="Verdana"/>
                          <a:sym typeface="Verdana"/>
                        </a:rPr>
                        <a:t>Problem</a:t>
                      </a:r>
                      <a:endParaRPr i="1" sz="1700">
                        <a:latin typeface="Verdana"/>
                        <a:ea typeface="Verdana"/>
                        <a:cs typeface="Verdana"/>
                        <a:sym typeface="Verdana"/>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l">
                        <a:spcBef>
                          <a:spcPts val="0"/>
                        </a:spcBef>
                        <a:spcAft>
                          <a:spcPts val="0"/>
                        </a:spcAft>
                        <a:buNone/>
                      </a:pPr>
                      <a:r>
                        <a:rPr lang="nl-NL" sz="1700">
                          <a:latin typeface="Verdana"/>
                          <a:ea typeface="Verdana"/>
                          <a:cs typeface="Verdana"/>
                          <a:sym typeface="Verdana"/>
                        </a:rPr>
                        <a:t>Monopoly power</a:t>
                      </a:r>
                      <a:endParaRPr sz="1700">
                        <a:latin typeface="Verdana"/>
                        <a:ea typeface="Verdana"/>
                        <a:cs typeface="Verdana"/>
                        <a:sym typeface="Verdana"/>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l">
                        <a:spcBef>
                          <a:spcPts val="0"/>
                        </a:spcBef>
                        <a:spcAft>
                          <a:spcPts val="0"/>
                        </a:spcAft>
                        <a:buNone/>
                      </a:pPr>
                      <a:r>
                        <a:rPr lang="nl-NL" sz="1700">
                          <a:latin typeface="Verdana"/>
                          <a:ea typeface="Verdana"/>
                          <a:cs typeface="Verdana"/>
                          <a:sym typeface="Verdana"/>
                        </a:rPr>
                        <a:t>Power concentration</a:t>
                      </a:r>
                      <a:endParaRPr sz="1700">
                        <a:latin typeface="Verdana"/>
                        <a:ea typeface="Verdana"/>
                        <a:cs typeface="Verdana"/>
                        <a:sym typeface="Verdana"/>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l">
                        <a:spcBef>
                          <a:spcPts val="0"/>
                        </a:spcBef>
                        <a:spcAft>
                          <a:spcPts val="0"/>
                        </a:spcAft>
                        <a:buNone/>
                      </a:pPr>
                      <a:r>
                        <a:rPr lang="nl-NL" sz="1700">
                          <a:latin typeface="Verdana"/>
                          <a:ea typeface="Verdana"/>
                          <a:cs typeface="Verdana"/>
                          <a:sym typeface="Verdana"/>
                        </a:rPr>
                        <a:t>Ecological degradation </a:t>
                      </a:r>
                      <a:endParaRPr sz="1700">
                        <a:latin typeface="Verdana"/>
                        <a:ea typeface="Verdana"/>
                        <a:cs typeface="Verdana"/>
                        <a:sym typeface="Verdana"/>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444975">
                <a:tc>
                  <a:txBody>
                    <a:bodyPr/>
                    <a:lstStyle/>
                    <a:p>
                      <a:pPr indent="0" lvl="0" marL="0" rtl="0" algn="l">
                        <a:spcBef>
                          <a:spcPts val="0"/>
                        </a:spcBef>
                        <a:spcAft>
                          <a:spcPts val="0"/>
                        </a:spcAft>
                        <a:buNone/>
                      </a:pPr>
                      <a:r>
                        <a:rPr i="1" lang="nl-NL" sz="1700">
                          <a:latin typeface="Verdana"/>
                          <a:ea typeface="Verdana"/>
                          <a:cs typeface="Verdana"/>
                          <a:sym typeface="Verdana"/>
                        </a:rPr>
                        <a:t>Proposed solution</a:t>
                      </a:r>
                      <a:endParaRPr i="1" sz="1700">
                        <a:latin typeface="Verdana"/>
                        <a:ea typeface="Verdana"/>
                        <a:cs typeface="Verdana"/>
                        <a:sym typeface="Verdana"/>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l">
                        <a:spcBef>
                          <a:spcPts val="0"/>
                        </a:spcBef>
                        <a:spcAft>
                          <a:spcPts val="0"/>
                        </a:spcAft>
                        <a:buNone/>
                      </a:pPr>
                      <a:r>
                        <a:rPr lang="nl-NL" sz="1700">
                          <a:latin typeface="Verdana"/>
                          <a:ea typeface="Verdana"/>
                          <a:cs typeface="Verdana"/>
                          <a:sym typeface="Verdana"/>
                        </a:rPr>
                        <a:t>A Harberger tax </a:t>
                      </a:r>
                      <a:endParaRPr sz="1700">
                        <a:latin typeface="Verdana"/>
                        <a:ea typeface="Verdana"/>
                        <a:cs typeface="Verdana"/>
                        <a:sym typeface="Verdana"/>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l">
                        <a:spcBef>
                          <a:spcPts val="0"/>
                        </a:spcBef>
                        <a:spcAft>
                          <a:spcPts val="0"/>
                        </a:spcAft>
                        <a:buNone/>
                      </a:pPr>
                      <a:r>
                        <a:rPr lang="nl-NL" sz="1700">
                          <a:latin typeface="Verdana"/>
                          <a:ea typeface="Verdana"/>
                          <a:cs typeface="Verdana"/>
                          <a:sym typeface="Verdana"/>
                        </a:rPr>
                        <a:t>Economic bicameralism</a:t>
                      </a:r>
                      <a:endParaRPr sz="1700">
                        <a:latin typeface="Verdana"/>
                        <a:ea typeface="Verdana"/>
                        <a:cs typeface="Verdana"/>
                        <a:sym typeface="Verdana"/>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l">
                        <a:spcBef>
                          <a:spcPts val="0"/>
                        </a:spcBef>
                        <a:spcAft>
                          <a:spcPts val="0"/>
                        </a:spcAft>
                        <a:buNone/>
                      </a:pPr>
                      <a:r>
                        <a:rPr lang="nl-NL" sz="1700">
                          <a:latin typeface="Verdana"/>
                          <a:ea typeface="Verdana"/>
                          <a:cs typeface="Verdana"/>
                          <a:sym typeface="Verdana"/>
                        </a:rPr>
                        <a:t>Planned reduction of throughput</a:t>
                      </a:r>
                      <a:endParaRPr sz="1700">
                        <a:latin typeface="Verdana"/>
                        <a:ea typeface="Verdana"/>
                        <a:cs typeface="Verdana"/>
                        <a:sym typeface="Verdana"/>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444975">
                <a:tc>
                  <a:txBody>
                    <a:bodyPr/>
                    <a:lstStyle/>
                    <a:p>
                      <a:pPr indent="0" lvl="0" marL="0" rtl="0" algn="l">
                        <a:spcBef>
                          <a:spcPts val="0"/>
                        </a:spcBef>
                        <a:spcAft>
                          <a:spcPts val="0"/>
                        </a:spcAft>
                        <a:buNone/>
                      </a:pPr>
                      <a:r>
                        <a:rPr i="1" lang="nl-NL" sz="1700">
                          <a:latin typeface="Verdana"/>
                          <a:ea typeface="Verdana"/>
                          <a:cs typeface="Verdana"/>
                          <a:sym typeface="Verdana"/>
                        </a:rPr>
                        <a:t>Alternative solution</a:t>
                      </a:r>
                      <a:endParaRPr i="1" sz="1700">
                        <a:latin typeface="Verdana"/>
                        <a:ea typeface="Verdana"/>
                        <a:cs typeface="Verdana"/>
                        <a:sym typeface="Verdana"/>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l">
                        <a:spcBef>
                          <a:spcPts val="0"/>
                        </a:spcBef>
                        <a:spcAft>
                          <a:spcPts val="0"/>
                        </a:spcAft>
                        <a:buNone/>
                      </a:pPr>
                      <a:r>
                        <a:rPr lang="nl-NL" sz="1700">
                          <a:latin typeface="Verdana"/>
                          <a:ea typeface="Verdana"/>
                          <a:cs typeface="Verdana"/>
                          <a:sym typeface="Verdana"/>
                        </a:rPr>
                        <a:t>Common ownership</a:t>
                      </a:r>
                      <a:endParaRPr sz="1700">
                        <a:latin typeface="Verdana"/>
                        <a:ea typeface="Verdana"/>
                        <a:cs typeface="Verdana"/>
                        <a:sym typeface="Verdana"/>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l">
                        <a:spcBef>
                          <a:spcPts val="0"/>
                        </a:spcBef>
                        <a:spcAft>
                          <a:spcPts val="0"/>
                        </a:spcAft>
                        <a:buNone/>
                      </a:pPr>
                      <a:r>
                        <a:rPr lang="nl-NL" sz="1700">
                          <a:latin typeface="Verdana"/>
                          <a:ea typeface="Verdana"/>
                          <a:cs typeface="Verdana"/>
                          <a:sym typeface="Verdana"/>
                        </a:rPr>
                        <a:t>Market competition</a:t>
                      </a:r>
                      <a:endParaRPr sz="1700">
                        <a:latin typeface="Verdana"/>
                        <a:ea typeface="Verdana"/>
                        <a:cs typeface="Verdana"/>
                        <a:sym typeface="Verdana"/>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l">
                        <a:spcBef>
                          <a:spcPts val="0"/>
                        </a:spcBef>
                        <a:spcAft>
                          <a:spcPts val="0"/>
                        </a:spcAft>
                        <a:buNone/>
                      </a:pPr>
                      <a:r>
                        <a:rPr lang="nl-NL" sz="1700">
                          <a:latin typeface="Verdana"/>
                          <a:ea typeface="Verdana"/>
                          <a:cs typeface="Verdana"/>
                          <a:sym typeface="Verdana"/>
                        </a:rPr>
                        <a:t>Green growth</a:t>
                      </a:r>
                      <a:endParaRPr sz="1700">
                        <a:latin typeface="Verdana"/>
                        <a:ea typeface="Verdana"/>
                        <a:cs typeface="Verdana"/>
                        <a:sym typeface="Verdana"/>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979000">
                <a:tc>
                  <a:txBody>
                    <a:bodyPr/>
                    <a:lstStyle/>
                    <a:p>
                      <a:pPr indent="0" lvl="0" marL="0" rtl="0" algn="l">
                        <a:spcBef>
                          <a:spcPts val="0"/>
                        </a:spcBef>
                        <a:spcAft>
                          <a:spcPts val="0"/>
                        </a:spcAft>
                        <a:buNone/>
                      </a:pPr>
                      <a:r>
                        <a:rPr i="1" lang="nl-NL" sz="1700">
                          <a:latin typeface="Verdana"/>
                          <a:ea typeface="Verdana"/>
                          <a:cs typeface="Verdana"/>
                          <a:sym typeface="Verdana"/>
                        </a:rPr>
                        <a:t>Goal</a:t>
                      </a:r>
                      <a:endParaRPr i="1" sz="1700">
                        <a:latin typeface="Verdana"/>
                        <a:ea typeface="Verdana"/>
                        <a:cs typeface="Verdana"/>
                        <a:sym typeface="Verdana"/>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l">
                        <a:spcBef>
                          <a:spcPts val="0"/>
                        </a:spcBef>
                        <a:spcAft>
                          <a:spcPts val="0"/>
                        </a:spcAft>
                        <a:buNone/>
                      </a:pPr>
                      <a:r>
                        <a:rPr lang="nl-NL" sz="1700">
                          <a:latin typeface="Verdana"/>
                          <a:ea typeface="Verdana"/>
                          <a:cs typeface="Verdana"/>
                          <a:sym typeface="Verdana"/>
                        </a:rPr>
                        <a:t>Allocative </a:t>
                      </a:r>
                      <a:r>
                        <a:rPr lang="nl-NL" sz="1700">
                          <a:latin typeface="Verdana"/>
                          <a:ea typeface="Verdana"/>
                          <a:cs typeface="Verdana"/>
                          <a:sym typeface="Verdana"/>
                        </a:rPr>
                        <a:t>&amp; investment </a:t>
                      </a:r>
                      <a:r>
                        <a:rPr lang="nl-NL" sz="1700">
                          <a:latin typeface="Verdana"/>
                          <a:ea typeface="Verdana"/>
                          <a:cs typeface="Verdana"/>
                          <a:sym typeface="Verdana"/>
                        </a:rPr>
                        <a:t>efficiency</a:t>
                      </a:r>
                      <a:endParaRPr sz="1700">
                        <a:latin typeface="Verdana"/>
                        <a:ea typeface="Verdana"/>
                        <a:cs typeface="Verdana"/>
                        <a:sym typeface="Verdana"/>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l">
                        <a:spcBef>
                          <a:spcPts val="0"/>
                        </a:spcBef>
                        <a:spcAft>
                          <a:spcPts val="0"/>
                        </a:spcAft>
                        <a:buNone/>
                      </a:pPr>
                      <a:r>
                        <a:rPr lang="nl-NL" sz="1700">
                          <a:latin typeface="Verdana"/>
                          <a:ea typeface="Verdana"/>
                          <a:cs typeface="Verdana"/>
                          <a:sym typeface="Verdana"/>
                        </a:rPr>
                        <a:t>Justice &amp; legitimate governance</a:t>
                      </a:r>
                      <a:endParaRPr sz="1700">
                        <a:latin typeface="Verdana"/>
                        <a:ea typeface="Verdana"/>
                        <a:cs typeface="Verdana"/>
                        <a:sym typeface="Verdana"/>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l">
                        <a:spcBef>
                          <a:spcPts val="0"/>
                        </a:spcBef>
                        <a:spcAft>
                          <a:spcPts val="0"/>
                        </a:spcAft>
                        <a:buNone/>
                      </a:pPr>
                      <a:r>
                        <a:rPr lang="nl-NL" sz="1700">
                          <a:latin typeface="Verdana"/>
                          <a:ea typeface="Verdana"/>
                          <a:cs typeface="Verdana"/>
                          <a:sym typeface="Verdana"/>
                        </a:rPr>
                        <a:t>Just transition</a:t>
                      </a:r>
                      <a:endParaRPr sz="1700">
                        <a:latin typeface="Verdana"/>
                        <a:ea typeface="Verdana"/>
                        <a:cs typeface="Verdana"/>
                        <a:sym typeface="Verdana"/>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4" name="Shape 364"/>
        <p:cNvGrpSpPr/>
        <p:nvPr/>
      </p:nvGrpSpPr>
      <p:grpSpPr>
        <a:xfrm>
          <a:off x="0" y="0"/>
          <a:ext cx="0" cy="0"/>
          <a:chOff x="0" y="0"/>
          <a:chExt cx="0" cy="0"/>
        </a:xfrm>
      </p:grpSpPr>
      <p:sp>
        <p:nvSpPr>
          <p:cNvPr id="365" name="Google Shape;365;p5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1100"/>
              <a:buNone/>
            </a:pPr>
            <a:r>
              <a:rPr lang="nl-NL">
                <a:latin typeface="Lucida Sans"/>
                <a:ea typeface="Lucida Sans"/>
                <a:cs typeface="Lucida Sans"/>
                <a:sym typeface="Lucida Sans"/>
              </a:rPr>
              <a:t>Exercise 1: Implications of the visions for freedom and fairness</a:t>
            </a:r>
            <a:endParaRPr>
              <a:latin typeface="Lucida Sans"/>
              <a:ea typeface="Lucida Sans"/>
              <a:cs typeface="Lucida Sans"/>
              <a:sym typeface="Lucida Sans"/>
            </a:endParaRPr>
          </a:p>
        </p:txBody>
      </p:sp>
      <p:sp>
        <p:nvSpPr>
          <p:cNvPr id="366" name="Google Shape;366;p5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l">
              <a:lnSpc>
                <a:spcPct val="115000"/>
              </a:lnSpc>
              <a:spcBef>
                <a:spcPts val="1000"/>
              </a:spcBef>
              <a:spcAft>
                <a:spcPts val="0"/>
              </a:spcAft>
              <a:buNone/>
            </a:pPr>
            <a:r>
              <a:t/>
            </a:r>
            <a:endParaRPr/>
          </a:p>
          <a:p>
            <a:pPr indent="-342900" lvl="0" marL="457200" rtl="0" algn="l">
              <a:lnSpc>
                <a:spcPct val="115000"/>
              </a:lnSpc>
              <a:spcBef>
                <a:spcPts val="1000"/>
              </a:spcBef>
              <a:spcAft>
                <a:spcPts val="0"/>
              </a:spcAft>
              <a:buSzPts val="1800"/>
              <a:buChar char="•"/>
            </a:pPr>
            <a:r>
              <a:rPr lang="nl-NL"/>
              <a:t>10 min: What do freedom and fairness mean?</a:t>
            </a:r>
            <a:endParaRPr/>
          </a:p>
          <a:p>
            <a:pPr indent="0" lvl="0" marL="457200" rtl="0" algn="l">
              <a:lnSpc>
                <a:spcPct val="115000"/>
              </a:lnSpc>
              <a:spcBef>
                <a:spcPts val="1000"/>
              </a:spcBef>
              <a:spcAft>
                <a:spcPts val="0"/>
              </a:spcAft>
              <a:buNone/>
            </a:pPr>
            <a:r>
              <a:t/>
            </a:r>
            <a:endParaRPr/>
          </a:p>
          <a:p>
            <a:pPr indent="-342900" lvl="0" marL="457200" rtl="0" algn="l">
              <a:lnSpc>
                <a:spcPct val="115000"/>
              </a:lnSpc>
              <a:spcBef>
                <a:spcPts val="1000"/>
              </a:spcBef>
              <a:spcAft>
                <a:spcPts val="0"/>
              </a:spcAft>
              <a:buSzPts val="1800"/>
              <a:buChar char="•"/>
            </a:pPr>
            <a:r>
              <a:rPr lang="nl-NL"/>
              <a:t>15 min: Discussing the implications of the visions for freedom and fairness in duos with the help of the exercises sheet</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0" name="Shape 370"/>
        <p:cNvGrpSpPr/>
        <p:nvPr/>
      </p:nvGrpSpPr>
      <p:grpSpPr>
        <a:xfrm>
          <a:off x="0" y="0"/>
          <a:ext cx="0" cy="0"/>
          <a:chOff x="0" y="0"/>
          <a:chExt cx="0" cy="0"/>
        </a:xfrm>
      </p:grpSpPr>
      <p:sp>
        <p:nvSpPr>
          <p:cNvPr id="371" name="Google Shape;371;g2285d785dff_0_440"/>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1100"/>
              <a:buNone/>
            </a:pPr>
            <a:r>
              <a:rPr lang="nl-NL">
                <a:latin typeface="Lucida Sans"/>
                <a:ea typeface="Lucida Sans"/>
                <a:cs typeface="Lucida Sans"/>
                <a:sym typeface="Lucida Sans"/>
              </a:rPr>
              <a:t>Exercise </a:t>
            </a:r>
            <a:r>
              <a:rPr lang="nl-NL">
                <a:latin typeface="Lucida Sans"/>
                <a:ea typeface="Lucida Sans"/>
                <a:cs typeface="Lucida Sans"/>
                <a:sym typeface="Lucida Sans"/>
              </a:rPr>
              <a:t>2: More policy ideas</a:t>
            </a:r>
            <a:endParaRPr>
              <a:latin typeface="Lucida Sans"/>
              <a:ea typeface="Lucida Sans"/>
              <a:cs typeface="Lucida Sans"/>
              <a:sym typeface="Lucida Sans"/>
            </a:endParaRPr>
          </a:p>
        </p:txBody>
      </p:sp>
      <p:sp>
        <p:nvSpPr>
          <p:cNvPr id="372" name="Google Shape;372;g2285d785dff_0_440"/>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a:bodyPr>
          <a:lstStyle/>
          <a:p>
            <a:pPr indent="0" lvl="0" marL="0" rtl="0" algn="l">
              <a:lnSpc>
                <a:spcPct val="115000"/>
              </a:lnSpc>
              <a:spcBef>
                <a:spcPts val="1000"/>
              </a:spcBef>
              <a:spcAft>
                <a:spcPts val="0"/>
              </a:spcAft>
              <a:buNone/>
            </a:pPr>
            <a:r>
              <a:t/>
            </a:r>
            <a:endParaRPr/>
          </a:p>
          <a:p>
            <a:pPr indent="0" lvl="0" marL="0" rtl="0" algn="l">
              <a:lnSpc>
                <a:spcPct val="115000"/>
              </a:lnSpc>
              <a:spcBef>
                <a:spcPts val="1000"/>
              </a:spcBef>
              <a:spcAft>
                <a:spcPts val="0"/>
              </a:spcAft>
              <a:buNone/>
            </a:pPr>
            <a:r>
              <a:rPr lang="nl-NL"/>
              <a:t>In duos reflecting on the assigned policy idea with the help of the exercises sheet</a:t>
            </a:r>
            <a:endParaRPr/>
          </a:p>
          <a:p>
            <a:pPr indent="-342900" lvl="0" marL="457200" rtl="0" algn="l">
              <a:lnSpc>
                <a:spcPct val="115000"/>
              </a:lnSpc>
              <a:spcBef>
                <a:spcPts val="1000"/>
              </a:spcBef>
              <a:spcAft>
                <a:spcPts val="0"/>
              </a:spcAft>
              <a:buSzPts val="1800"/>
              <a:buChar char="•"/>
            </a:pPr>
            <a:r>
              <a:rPr lang="nl-NL"/>
              <a:t>First: Reading </a:t>
            </a:r>
            <a:r>
              <a:rPr lang="nl-NL"/>
              <a:t>the article </a:t>
            </a:r>
            <a:r>
              <a:rPr lang="nl-NL"/>
              <a:t>and/or watching the video</a:t>
            </a:r>
            <a:endParaRPr/>
          </a:p>
          <a:p>
            <a:pPr indent="-342900" lvl="0" marL="457200" rtl="0" algn="l">
              <a:lnSpc>
                <a:spcPct val="115000"/>
              </a:lnSpc>
              <a:spcBef>
                <a:spcPts val="0"/>
              </a:spcBef>
              <a:spcAft>
                <a:spcPts val="0"/>
              </a:spcAft>
              <a:buSzPts val="1800"/>
              <a:buChar char="•"/>
            </a:pPr>
            <a:r>
              <a:rPr lang="nl-NL"/>
              <a:t>Second: Discussing the questions and filling in the table</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6" name="Shape 376"/>
        <p:cNvGrpSpPr/>
        <p:nvPr/>
      </p:nvGrpSpPr>
      <p:grpSpPr>
        <a:xfrm>
          <a:off x="0" y="0"/>
          <a:ext cx="0" cy="0"/>
          <a:chOff x="0" y="0"/>
          <a:chExt cx="0" cy="0"/>
        </a:xfrm>
      </p:grpSpPr>
      <p:sp>
        <p:nvSpPr>
          <p:cNvPr id="377" name="Google Shape;377;g2285d785dff_0_435"/>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nl-NL"/>
              <a:t>Wrap up</a:t>
            </a:r>
            <a:endParaRPr/>
          </a:p>
        </p:txBody>
      </p:sp>
      <p:sp>
        <p:nvSpPr>
          <p:cNvPr id="378" name="Google Shape;378;g2285d785dff_0_435"/>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a:bodyPr>
          <a:lstStyle/>
          <a:p>
            <a:pPr indent="0" lvl="0" marL="0" rtl="0" algn="l">
              <a:spcBef>
                <a:spcPts val="100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33"/>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1800"/>
              <a:buNone/>
            </a:pPr>
            <a:r>
              <a:rPr lang="nl-NL">
                <a:latin typeface="Lucida Sans"/>
                <a:ea typeface="Lucida Sans"/>
                <a:cs typeface="Lucida Sans"/>
                <a:sym typeface="Lucida Sans"/>
              </a:rPr>
              <a:t>Visions for the Economy</a:t>
            </a:r>
            <a:endParaRPr/>
          </a:p>
        </p:txBody>
      </p:sp>
      <p:sp>
        <p:nvSpPr>
          <p:cNvPr id="212" name="Google Shape;212;p33"/>
          <p:cNvSpPr txBox="1"/>
          <p:nvPr>
            <p:ph idx="1" type="body"/>
          </p:nvPr>
        </p:nvSpPr>
        <p:spPr>
          <a:xfrm>
            <a:off x="838200" y="1825625"/>
            <a:ext cx="5848927" cy="43513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1000"/>
              </a:spcBef>
              <a:spcAft>
                <a:spcPts val="0"/>
              </a:spcAft>
              <a:buNone/>
            </a:pPr>
            <a:r>
              <a:rPr lang="nl-NL"/>
              <a:t>I</a:t>
            </a:r>
            <a:r>
              <a:rPr lang="nl-NL"/>
              <a:t>deas about how to structure and organise an economy. </a:t>
            </a:r>
            <a:endParaRPr/>
          </a:p>
          <a:p>
            <a:pPr indent="0" lvl="0" marL="0" rtl="0" algn="l">
              <a:lnSpc>
                <a:spcPct val="90000"/>
              </a:lnSpc>
              <a:spcBef>
                <a:spcPts val="1000"/>
              </a:spcBef>
              <a:spcAft>
                <a:spcPts val="0"/>
              </a:spcAft>
              <a:buNone/>
            </a:pPr>
            <a:r>
              <a:rPr lang="nl-NL"/>
              <a:t>They</a:t>
            </a:r>
            <a:r>
              <a:rPr lang="nl-NL"/>
              <a:t> can range from:</a:t>
            </a:r>
            <a:endParaRPr/>
          </a:p>
          <a:p>
            <a:pPr indent="-457200" lvl="0" marL="685800" rtl="0" algn="l">
              <a:lnSpc>
                <a:spcPct val="90000"/>
              </a:lnSpc>
              <a:spcBef>
                <a:spcPts val="1000"/>
              </a:spcBef>
              <a:spcAft>
                <a:spcPts val="0"/>
              </a:spcAft>
              <a:buSzPts val="1800"/>
              <a:buChar char="•"/>
            </a:pPr>
            <a:r>
              <a:rPr lang="nl-NL"/>
              <a:t>short-term concrete policy proposals; to  </a:t>
            </a:r>
            <a:endParaRPr/>
          </a:p>
          <a:p>
            <a:pPr indent="-457200" lvl="0" marL="685800" rtl="0" algn="l">
              <a:lnSpc>
                <a:spcPct val="90000"/>
              </a:lnSpc>
              <a:spcBef>
                <a:spcPts val="1000"/>
              </a:spcBef>
              <a:spcAft>
                <a:spcPts val="0"/>
              </a:spcAft>
              <a:buSzPts val="1800"/>
              <a:buChar char="•"/>
            </a:pPr>
            <a:r>
              <a:rPr lang="nl-NL"/>
              <a:t>idealistic frameworks of utopian economic systems </a:t>
            </a:r>
            <a:endParaRPr/>
          </a:p>
        </p:txBody>
      </p:sp>
      <p:pic>
        <p:nvPicPr>
          <p:cNvPr id="213" name="Google Shape;213;p33"/>
          <p:cNvPicPr preferRelativeResize="0"/>
          <p:nvPr/>
        </p:nvPicPr>
        <p:blipFill>
          <a:blip r:embed="rId3">
            <a:alphaModFix/>
          </a:blip>
          <a:stretch>
            <a:fillRect/>
          </a:stretch>
        </p:blipFill>
        <p:spPr>
          <a:xfrm>
            <a:off x="6687125" y="1838325"/>
            <a:ext cx="4762500" cy="31813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nl-NL"/>
              <a:t>Learning objectives</a:t>
            </a:r>
            <a:endParaRPr/>
          </a:p>
        </p:txBody>
      </p:sp>
      <p:sp>
        <p:nvSpPr>
          <p:cNvPr id="219" name="Google Shape;219;p2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l">
              <a:lnSpc>
                <a:spcPct val="115000"/>
              </a:lnSpc>
              <a:spcBef>
                <a:spcPts val="0"/>
              </a:spcBef>
              <a:spcAft>
                <a:spcPts val="0"/>
              </a:spcAft>
              <a:buNone/>
            </a:pPr>
            <a:r>
              <a:rPr lang="nl-NL"/>
              <a:t>The goal is not to create believers in visions. But instead:</a:t>
            </a:r>
            <a:endParaRPr/>
          </a:p>
          <a:p>
            <a:pPr indent="-457200" lvl="0" marL="635000" rtl="0" algn="l">
              <a:lnSpc>
                <a:spcPct val="115000"/>
              </a:lnSpc>
              <a:spcBef>
                <a:spcPts val="0"/>
              </a:spcBef>
              <a:spcAft>
                <a:spcPts val="0"/>
              </a:spcAft>
              <a:buSzPts val="2800"/>
              <a:buChar char="•"/>
            </a:pPr>
            <a:r>
              <a:rPr lang="nl-NL"/>
              <a:t>Awareness of different visions for the economy</a:t>
            </a:r>
            <a:endParaRPr/>
          </a:p>
          <a:p>
            <a:pPr indent="-457200" lvl="0" marL="635000" rtl="0" algn="l">
              <a:lnSpc>
                <a:spcPct val="115000"/>
              </a:lnSpc>
              <a:spcBef>
                <a:spcPts val="0"/>
              </a:spcBef>
              <a:spcAft>
                <a:spcPts val="0"/>
              </a:spcAft>
              <a:buSzPts val="2800"/>
              <a:buChar char="•"/>
            </a:pPr>
            <a:r>
              <a:rPr lang="nl-NL"/>
              <a:t>Critically reflecting upon visions for the economy</a:t>
            </a:r>
            <a:endParaRPr/>
          </a:p>
          <a:p>
            <a:pPr indent="-457200" lvl="0" marL="635000" rtl="0" algn="l">
              <a:lnSpc>
                <a:spcPct val="115000"/>
              </a:lnSpc>
              <a:spcBef>
                <a:spcPts val="0"/>
              </a:spcBef>
              <a:spcAft>
                <a:spcPts val="0"/>
              </a:spcAft>
              <a:buSzPts val="2800"/>
              <a:buChar char="•"/>
            </a:pPr>
            <a:r>
              <a:rPr lang="nl-NL"/>
              <a:t>Critically reflecting upon values</a:t>
            </a:r>
            <a:endParaRPr/>
          </a:p>
          <a:p>
            <a:pPr indent="0" lvl="0" marL="0" rtl="0" algn="l">
              <a:lnSpc>
                <a:spcPct val="115000"/>
              </a:lnSpc>
              <a:spcBef>
                <a:spcPts val="0"/>
              </a:spcBef>
              <a:spcAft>
                <a:spcPts val="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g2285d785dff_0_406"/>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nl-NL"/>
              <a:t>Recap of the readings</a:t>
            </a:r>
            <a:endParaRPr/>
          </a:p>
        </p:txBody>
      </p:sp>
      <p:sp>
        <p:nvSpPr>
          <p:cNvPr id="225" name="Google Shape;225;g2285d785dff_0_406"/>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fontScale="92500" lnSpcReduction="10000"/>
          </a:bodyPr>
          <a:lstStyle/>
          <a:p>
            <a:pPr indent="-334327" lvl="0" marL="457200" rtl="0" algn="l">
              <a:lnSpc>
                <a:spcPct val="115000"/>
              </a:lnSpc>
              <a:spcBef>
                <a:spcPts val="1000"/>
              </a:spcBef>
              <a:spcAft>
                <a:spcPts val="0"/>
              </a:spcAft>
              <a:buSzPct val="64285"/>
              <a:buChar char="•"/>
            </a:pPr>
            <a:r>
              <a:rPr lang="nl-NL"/>
              <a:t>Radical Markets: </a:t>
            </a:r>
            <a:r>
              <a:rPr lang="nl-NL"/>
              <a:t>Property Is Only Another Name For Monopoly by Eric A. Posner and E. Glen Weyl from 2017. </a:t>
            </a:r>
            <a:br>
              <a:rPr lang="nl-NL"/>
            </a:br>
            <a:endParaRPr/>
          </a:p>
          <a:p>
            <a:pPr indent="-334327" lvl="0" marL="457200" rtl="0" algn="l">
              <a:lnSpc>
                <a:spcPct val="115000"/>
              </a:lnSpc>
              <a:spcBef>
                <a:spcPts val="0"/>
              </a:spcBef>
              <a:spcAft>
                <a:spcPts val="0"/>
              </a:spcAft>
              <a:buSzPct val="64285"/>
              <a:buChar char="•"/>
            </a:pPr>
            <a:r>
              <a:rPr lang="nl-NL"/>
              <a:t>Economic </a:t>
            </a:r>
            <a:r>
              <a:rPr lang="nl-NL"/>
              <a:t>Bicameralism</a:t>
            </a:r>
            <a:r>
              <a:rPr lang="nl-NL"/>
              <a:t>: In Defense of Workplace Democracy: Towards a Justification of the Firm–State Analogy by Hélène Landemore and Isabelle Ferreras from 2016.</a:t>
            </a:r>
            <a:br>
              <a:rPr lang="nl-NL"/>
            </a:br>
            <a:endParaRPr/>
          </a:p>
          <a:p>
            <a:pPr indent="-334327" lvl="0" marL="457200" rtl="0" algn="l">
              <a:lnSpc>
                <a:spcPct val="115000"/>
              </a:lnSpc>
              <a:spcBef>
                <a:spcPts val="0"/>
              </a:spcBef>
              <a:spcAft>
                <a:spcPts val="0"/>
              </a:spcAft>
              <a:buSzPct val="64285"/>
              <a:buChar char="•"/>
            </a:pPr>
            <a:r>
              <a:rPr lang="nl-NL"/>
              <a:t>Degrowth: A theory of radical abundance by Jason Hickel from 2019.</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g2285d785dff_0_203"/>
          <p:cNvSpPr/>
          <p:nvPr/>
        </p:nvSpPr>
        <p:spPr>
          <a:xfrm>
            <a:off x="71900" y="3851050"/>
            <a:ext cx="3225000" cy="1000800"/>
          </a:xfrm>
          <a:prstGeom prst="rect">
            <a:avLst/>
          </a:prstGeom>
          <a:solidFill>
            <a:schemeClr val="accent2"/>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r">
              <a:lnSpc>
                <a:spcPct val="100000"/>
              </a:lnSpc>
              <a:spcBef>
                <a:spcPts val="0"/>
              </a:spcBef>
              <a:spcAft>
                <a:spcPts val="0"/>
              </a:spcAft>
              <a:buNone/>
            </a:pPr>
            <a:r>
              <a:rPr b="0" i="0" lang="nl-NL" sz="2000" u="none" cap="none" strike="noStrike">
                <a:solidFill>
                  <a:schemeClr val="lt1"/>
                </a:solidFill>
                <a:latin typeface="Verdana"/>
                <a:ea typeface="Verdana"/>
                <a:cs typeface="Verdana"/>
                <a:sym typeface="Verdana"/>
              </a:rPr>
              <a:t>Current System:</a:t>
            </a:r>
            <a:endParaRPr/>
          </a:p>
          <a:p>
            <a:pPr indent="0" lvl="0" marL="0" marR="0" rtl="0" algn="r">
              <a:lnSpc>
                <a:spcPct val="100000"/>
              </a:lnSpc>
              <a:spcBef>
                <a:spcPts val="0"/>
              </a:spcBef>
              <a:spcAft>
                <a:spcPts val="0"/>
              </a:spcAft>
              <a:buNone/>
            </a:pPr>
            <a:r>
              <a:rPr b="0" i="0" lang="nl-NL" sz="2000" u="none" cap="none" strike="noStrike">
                <a:solidFill>
                  <a:schemeClr val="lt1"/>
                </a:solidFill>
                <a:latin typeface="Verdana"/>
                <a:ea typeface="Verdana"/>
                <a:cs typeface="Verdana"/>
                <a:sym typeface="Verdana"/>
              </a:rPr>
              <a:t>Property rights</a:t>
            </a:r>
            <a:endParaRPr/>
          </a:p>
        </p:txBody>
      </p:sp>
      <p:pic>
        <p:nvPicPr>
          <p:cNvPr descr="Badge copyright met effen opvulling" id="231" name="Google Shape;231;g2285d785dff_0_203"/>
          <p:cNvPicPr preferRelativeResize="0"/>
          <p:nvPr/>
        </p:nvPicPr>
        <p:blipFill rotWithShape="1">
          <a:blip r:embed="rId3">
            <a:alphaModFix/>
          </a:blip>
          <a:srcRect b="0" l="0" r="0" t="0"/>
          <a:stretch/>
        </p:blipFill>
        <p:spPr>
          <a:xfrm>
            <a:off x="71907" y="3818284"/>
            <a:ext cx="673618" cy="673618"/>
          </a:xfrm>
          <a:prstGeom prst="rect">
            <a:avLst/>
          </a:prstGeom>
          <a:noFill/>
          <a:ln>
            <a:noFill/>
          </a:ln>
        </p:spPr>
      </p:pic>
      <p:pic>
        <p:nvPicPr>
          <p:cNvPr descr="Badge Tm met effen opvulling" id="232" name="Google Shape;232;g2285d785dff_0_203"/>
          <p:cNvPicPr preferRelativeResize="0"/>
          <p:nvPr/>
        </p:nvPicPr>
        <p:blipFill rotWithShape="1">
          <a:blip r:embed="rId4">
            <a:alphaModFix/>
          </a:blip>
          <a:srcRect b="0" l="0" r="0" t="0"/>
          <a:stretch/>
        </p:blipFill>
        <p:spPr>
          <a:xfrm>
            <a:off x="458272" y="4211084"/>
            <a:ext cx="673618" cy="673618"/>
          </a:xfrm>
          <a:prstGeom prst="rect">
            <a:avLst/>
          </a:prstGeom>
          <a:noFill/>
          <a:ln>
            <a:noFill/>
          </a:ln>
        </p:spPr>
      </p:pic>
      <p:sp>
        <p:nvSpPr>
          <p:cNvPr id="233" name="Google Shape;233;g2285d785dff_0_203"/>
          <p:cNvSpPr txBox="1"/>
          <p:nvPr/>
        </p:nvSpPr>
        <p:spPr>
          <a:xfrm>
            <a:off x="838200" y="2465237"/>
            <a:ext cx="10515600" cy="646500"/>
          </a:xfrm>
          <a:prstGeom prst="rect">
            <a:avLst/>
          </a:prstGeom>
          <a:noFill/>
          <a:ln>
            <a:noFill/>
          </a:ln>
        </p:spPr>
        <p:txBody>
          <a:bodyPr anchorCtr="0" anchor="ctr" bIns="45700" lIns="91425" spcFirstLastPara="1" rIns="91425" wrap="square" tIns="45700">
            <a:normAutofit lnSpcReduction="10000"/>
          </a:bodyPr>
          <a:lstStyle/>
          <a:p>
            <a:pPr indent="0" lvl="0" marL="0" marR="0" rtl="0" algn="l">
              <a:lnSpc>
                <a:spcPct val="90000"/>
              </a:lnSpc>
              <a:spcBef>
                <a:spcPts val="0"/>
              </a:spcBef>
              <a:spcAft>
                <a:spcPts val="0"/>
              </a:spcAft>
              <a:buClr>
                <a:srgbClr val="F47D2C"/>
              </a:buClr>
              <a:buSzPts val="1800"/>
              <a:buFont typeface="Arial"/>
              <a:buNone/>
            </a:pPr>
            <a:r>
              <a:rPr b="0" i="0" lang="nl-NL" sz="4400" u="none" cap="none" strike="noStrike">
                <a:solidFill>
                  <a:srgbClr val="F47D2C"/>
                </a:solidFill>
                <a:latin typeface="Verdana"/>
                <a:ea typeface="Verdana"/>
                <a:cs typeface="Verdana"/>
                <a:sym typeface="Verdana"/>
              </a:rPr>
              <a:t>Radical Markets: The reasoning</a:t>
            </a:r>
            <a:endParaRPr/>
          </a:p>
        </p:txBody>
      </p:sp>
      <p:sp>
        <p:nvSpPr>
          <p:cNvPr id="234" name="Google Shape;234;g2285d785dff_0_203"/>
          <p:cNvSpPr/>
          <p:nvPr/>
        </p:nvSpPr>
        <p:spPr>
          <a:xfrm>
            <a:off x="3463344" y="3851044"/>
            <a:ext cx="3225000" cy="1000800"/>
          </a:xfrm>
          <a:prstGeom prst="rect">
            <a:avLst/>
          </a:prstGeom>
          <a:solidFill>
            <a:schemeClr val="accent2"/>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r">
              <a:lnSpc>
                <a:spcPct val="100000"/>
              </a:lnSpc>
              <a:spcBef>
                <a:spcPts val="0"/>
              </a:spcBef>
              <a:spcAft>
                <a:spcPts val="0"/>
              </a:spcAft>
              <a:buNone/>
            </a:pPr>
            <a:r>
              <a:rPr b="0" i="0" lang="nl-NL" sz="2000" u="none" cap="none" strike="noStrike">
                <a:solidFill>
                  <a:schemeClr val="lt1"/>
                </a:solidFill>
                <a:latin typeface="Verdana"/>
                <a:ea typeface="Verdana"/>
                <a:cs typeface="Verdana"/>
                <a:sym typeface="Verdana"/>
              </a:rPr>
              <a:t>Problem:</a:t>
            </a:r>
            <a:endParaRPr/>
          </a:p>
          <a:p>
            <a:pPr indent="0" lvl="0" marL="0" marR="0" rtl="0" algn="r">
              <a:lnSpc>
                <a:spcPct val="100000"/>
              </a:lnSpc>
              <a:spcBef>
                <a:spcPts val="0"/>
              </a:spcBef>
              <a:spcAft>
                <a:spcPts val="0"/>
              </a:spcAft>
              <a:buNone/>
            </a:pPr>
            <a:r>
              <a:rPr b="0" i="0" lang="nl-NL" sz="2000" u="none" cap="none" strike="noStrike">
                <a:solidFill>
                  <a:schemeClr val="lt1"/>
                </a:solidFill>
                <a:latin typeface="Verdana"/>
                <a:ea typeface="Verdana"/>
                <a:cs typeface="Verdana"/>
                <a:sym typeface="Verdana"/>
              </a:rPr>
              <a:t>Monopoly Power</a:t>
            </a:r>
            <a:endParaRPr/>
          </a:p>
        </p:txBody>
      </p:sp>
      <p:pic>
        <p:nvPicPr>
          <p:cNvPr descr="Bodybuilder met effen opvulling" id="235" name="Google Shape;235;g2285d785dff_0_203"/>
          <p:cNvPicPr preferRelativeResize="0"/>
          <p:nvPr/>
        </p:nvPicPr>
        <p:blipFill rotWithShape="1">
          <a:blip r:embed="rId5">
            <a:alphaModFix/>
          </a:blip>
          <a:srcRect b="0" l="0" r="0" t="0"/>
          <a:stretch/>
        </p:blipFill>
        <p:spPr>
          <a:xfrm>
            <a:off x="3562303" y="3931263"/>
            <a:ext cx="817240" cy="817240"/>
          </a:xfrm>
          <a:prstGeom prst="rect">
            <a:avLst/>
          </a:prstGeom>
          <a:noFill/>
          <a:ln>
            <a:noFill/>
          </a:ln>
        </p:spPr>
      </p:pic>
      <p:sp>
        <p:nvSpPr>
          <p:cNvPr id="236" name="Google Shape;236;g2285d785dff_0_203"/>
          <p:cNvSpPr txBox="1"/>
          <p:nvPr/>
        </p:nvSpPr>
        <p:spPr>
          <a:xfrm>
            <a:off x="7041325" y="3893500"/>
            <a:ext cx="2304900" cy="523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1" lang="nl-NL">
                <a:latin typeface="Verdana"/>
                <a:ea typeface="Verdana"/>
                <a:cs typeface="Verdana"/>
                <a:sym typeface="Verdana"/>
              </a:rPr>
              <a:t>Proposed </a:t>
            </a:r>
            <a:r>
              <a:rPr b="1" i="0" lang="nl-NL" sz="1400" u="none" cap="none" strike="noStrike">
                <a:solidFill>
                  <a:srgbClr val="000000"/>
                </a:solidFill>
                <a:latin typeface="Verdana"/>
                <a:ea typeface="Verdana"/>
                <a:cs typeface="Verdana"/>
                <a:sym typeface="Verdana"/>
              </a:rPr>
              <a:t>Solution:</a:t>
            </a:r>
            <a:br>
              <a:rPr b="0" i="0" lang="nl-NL" sz="1400" u="none" cap="none" strike="noStrike">
                <a:solidFill>
                  <a:srgbClr val="000000"/>
                </a:solidFill>
                <a:latin typeface="Verdana"/>
                <a:ea typeface="Verdana"/>
                <a:cs typeface="Verdana"/>
                <a:sym typeface="Verdana"/>
              </a:rPr>
            </a:br>
            <a:r>
              <a:rPr b="0" i="0" lang="nl-NL" sz="1400" u="none" cap="none" strike="noStrike">
                <a:solidFill>
                  <a:srgbClr val="000000"/>
                </a:solidFill>
                <a:latin typeface="Verdana"/>
                <a:ea typeface="Verdana"/>
                <a:cs typeface="Verdana"/>
                <a:sym typeface="Verdana"/>
              </a:rPr>
              <a:t>A Harberger Tax</a:t>
            </a:r>
            <a:endParaRPr/>
          </a:p>
        </p:txBody>
      </p:sp>
      <p:sp>
        <p:nvSpPr>
          <p:cNvPr id="237" name="Google Shape;237;g2285d785dff_0_203"/>
          <p:cNvSpPr txBox="1"/>
          <p:nvPr/>
        </p:nvSpPr>
        <p:spPr>
          <a:xfrm>
            <a:off x="7075875" y="4590325"/>
            <a:ext cx="2304900" cy="523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1" lang="nl-NL">
                <a:latin typeface="Verdana"/>
                <a:ea typeface="Verdana"/>
                <a:cs typeface="Verdana"/>
                <a:sym typeface="Verdana"/>
              </a:rPr>
              <a:t>Alternative </a:t>
            </a:r>
            <a:r>
              <a:rPr b="1" i="0" lang="nl-NL" sz="1400" u="none" cap="none" strike="noStrike">
                <a:solidFill>
                  <a:srgbClr val="000000"/>
                </a:solidFill>
                <a:latin typeface="Verdana"/>
                <a:ea typeface="Verdana"/>
                <a:cs typeface="Verdana"/>
                <a:sym typeface="Verdana"/>
              </a:rPr>
              <a:t>Solution:</a:t>
            </a:r>
            <a:br>
              <a:rPr b="1" i="0" lang="nl-NL" sz="1400" u="none" cap="none" strike="noStrike">
                <a:solidFill>
                  <a:srgbClr val="000000"/>
                </a:solidFill>
                <a:latin typeface="Verdana"/>
                <a:ea typeface="Verdana"/>
                <a:cs typeface="Verdana"/>
                <a:sym typeface="Verdana"/>
              </a:rPr>
            </a:br>
            <a:r>
              <a:rPr b="0" i="0" lang="nl-NL" sz="1400" u="none" cap="none" strike="noStrike">
                <a:solidFill>
                  <a:srgbClr val="000000"/>
                </a:solidFill>
                <a:latin typeface="Verdana"/>
                <a:ea typeface="Verdana"/>
                <a:cs typeface="Verdana"/>
                <a:sym typeface="Verdana"/>
              </a:rPr>
              <a:t>Common ownership</a:t>
            </a:r>
            <a:endParaRPr b="0" i="0" sz="1400" u="none" cap="none" strike="noStrike">
              <a:solidFill>
                <a:srgbClr val="000000"/>
              </a:solidFill>
              <a:latin typeface="Verdana"/>
              <a:ea typeface="Verdana"/>
              <a:cs typeface="Verdana"/>
              <a:sym typeface="Verdana"/>
            </a:endParaRPr>
          </a:p>
        </p:txBody>
      </p:sp>
      <p:sp>
        <p:nvSpPr>
          <p:cNvPr id="238" name="Google Shape;238;g2285d785dff_0_203"/>
          <p:cNvSpPr/>
          <p:nvPr/>
        </p:nvSpPr>
        <p:spPr>
          <a:xfrm>
            <a:off x="9782822" y="3859750"/>
            <a:ext cx="2409300" cy="1000800"/>
          </a:xfrm>
          <a:prstGeom prst="rect">
            <a:avLst/>
          </a:prstGeom>
          <a:solidFill>
            <a:schemeClr val="accent2"/>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r">
              <a:lnSpc>
                <a:spcPct val="100000"/>
              </a:lnSpc>
              <a:spcBef>
                <a:spcPts val="0"/>
              </a:spcBef>
              <a:spcAft>
                <a:spcPts val="0"/>
              </a:spcAft>
              <a:buNone/>
            </a:pPr>
            <a:r>
              <a:rPr b="0" i="0" lang="nl-NL" sz="2000" u="none" cap="none" strike="noStrike">
                <a:solidFill>
                  <a:schemeClr val="lt1"/>
                </a:solidFill>
                <a:latin typeface="Verdana"/>
                <a:ea typeface="Verdana"/>
                <a:cs typeface="Verdana"/>
                <a:sym typeface="Verdana"/>
              </a:rPr>
              <a:t>Goal: </a:t>
            </a:r>
            <a:br>
              <a:rPr b="0" i="0" lang="nl-NL" sz="2000" u="none" cap="none" strike="noStrike">
                <a:solidFill>
                  <a:schemeClr val="lt1"/>
                </a:solidFill>
                <a:latin typeface="Verdana"/>
                <a:ea typeface="Verdana"/>
                <a:cs typeface="Verdana"/>
                <a:sym typeface="Verdana"/>
              </a:rPr>
            </a:br>
            <a:r>
              <a:rPr b="0" i="0" lang="nl-NL" sz="2000" u="none" cap="none" strike="noStrike">
                <a:solidFill>
                  <a:schemeClr val="lt1"/>
                </a:solidFill>
                <a:latin typeface="Verdana"/>
                <a:ea typeface="Verdana"/>
                <a:cs typeface="Verdana"/>
                <a:sym typeface="Verdana"/>
              </a:rPr>
              <a:t>Efficiency</a:t>
            </a:r>
            <a:endParaRPr/>
          </a:p>
        </p:txBody>
      </p:sp>
      <p:cxnSp>
        <p:nvCxnSpPr>
          <p:cNvPr id="239" name="Google Shape;239;g2285d785dff_0_203"/>
          <p:cNvCxnSpPr>
            <a:stCxn id="234" idx="3"/>
            <a:endCxn id="236" idx="1"/>
          </p:cNvCxnSpPr>
          <p:nvPr/>
        </p:nvCxnSpPr>
        <p:spPr>
          <a:xfrm flipH="1" rot="10800000">
            <a:off x="6688344" y="4155244"/>
            <a:ext cx="353100" cy="196200"/>
          </a:xfrm>
          <a:prstGeom prst="curvedConnector3">
            <a:avLst>
              <a:gd fmla="val 49983" name="adj1"/>
            </a:avLst>
          </a:prstGeom>
          <a:noFill/>
          <a:ln cap="flat" cmpd="sng" w="38100">
            <a:solidFill>
              <a:srgbClr val="F57D2B"/>
            </a:solidFill>
            <a:prstDash val="solid"/>
            <a:round/>
            <a:headEnd len="sm" w="sm" type="none"/>
            <a:tailEnd len="med" w="med" type="triangle"/>
          </a:ln>
        </p:spPr>
      </p:cxnSp>
      <p:cxnSp>
        <p:nvCxnSpPr>
          <p:cNvPr id="240" name="Google Shape;240;g2285d785dff_0_203"/>
          <p:cNvCxnSpPr>
            <a:stCxn id="234" idx="3"/>
            <a:endCxn id="237" idx="1"/>
          </p:cNvCxnSpPr>
          <p:nvPr/>
        </p:nvCxnSpPr>
        <p:spPr>
          <a:xfrm>
            <a:off x="6688344" y="4351444"/>
            <a:ext cx="387600" cy="500400"/>
          </a:xfrm>
          <a:prstGeom prst="curvedConnector3">
            <a:avLst>
              <a:gd fmla="val 49991" name="adj1"/>
            </a:avLst>
          </a:prstGeom>
          <a:noFill/>
          <a:ln cap="flat" cmpd="sng" w="38100">
            <a:solidFill>
              <a:srgbClr val="F57D2B"/>
            </a:solidFill>
            <a:prstDash val="solid"/>
            <a:round/>
            <a:headEnd len="sm" w="sm" type="none"/>
            <a:tailEnd len="med" w="med" type="triangle"/>
          </a:ln>
        </p:spPr>
      </p:cxnSp>
      <p:cxnSp>
        <p:nvCxnSpPr>
          <p:cNvPr id="241" name="Google Shape;241;g2285d785dff_0_203"/>
          <p:cNvCxnSpPr>
            <a:stCxn id="236" idx="3"/>
            <a:endCxn id="238" idx="1"/>
          </p:cNvCxnSpPr>
          <p:nvPr/>
        </p:nvCxnSpPr>
        <p:spPr>
          <a:xfrm>
            <a:off x="9346225" y="4155100"/>
            <a:ext cx="436500" cy="205200"/>
          </a:xfrm>
          <a:prstGeom prst="curvedConnector3">
            <a:avLst>
              <a:gd fmla="val 50011" name="adj1"/>
            </a:avLst>
          </a:prstGeom>
          <a:noFill/>
          <a:ln cap="flat" cmpd="sng" w="38100">
            <a:solidFill>
              <a:srgbClr val="F57D2B"/>
            </a:solidFill>
            <a:prstDash val="solid"/>
            <a:round/>
            <a:headEnd len="sm" w="sm" type="none"/>
            <a:tailEnd len="med" w="med" type="triangle"/>
          </a:ln>
        </p:spPr>
      </p:cxnSp>
      <p:cxnSp>
        <p:nvCxnSpPr>
          <p:cNvPr id="242" name="Google Shape;242;g2285d785dff_0_203"/>
          <p:cNvCxnSpPr>
            <a:stCxn id="237" idx="3"/>
            <a:endCxn id="238" idx="1"/>
          </p:cNvCxnSpPr>
          <p:nvPr/>
        </p:nvCxnSpPr>
        <p:spPr>
          <a:xfrm flipH="1" rot="10800000">
            <a:off x="9380775" y="4360225"/>
            <a:ext cx="402000" cy="491700"/>
          </a:xfrm>
          <a:prstGeom prst="curvedConnector3">
            <a:avLst>
              <a:gd fmla="val 50006" name="adj1"/>
            </a:avLst>
          </a:prstGeom>
          <a:noFill/>
          <a:ln cap="flat" cmpd="sng" w="38100">
            <a:solidFill>
              <a:srgbClr val="F57D2B"/>
            </a:solidFill>
            <a:prstDash val="solid"/>
            <a:round/>
            <a:headEnd len="sm" w="sm" type="none"/>
            <a:tailEnd len="med" w="med" type="triangle"/>
          </a:ln>
        </p:spPr>
      </p:cxnSp>
      <p:pic>
        <p:nvPicPr>
          <p:cNvPr descr="Vinkje met effen opvulling" id="243" name="Google Shape;243;g2285d785dff_0_203"/>
          <p:cNvPicPr preferRelativeResize="0"/>
          <p:nvPr/>
        </p:nvPicPr>
        <p:blipFill rotWithShape="1">
          <a:blip r:embed="rId6">
            <a:alphaModFix/>
          </a:blip>
          <a:srcRect b="0" l="0" r="0" t="0"/>
          <a:stretch/>
        </p:blipFill>
        <p:spPr>
          <a:xfrm>
            <a:off x="8741883" y="3008456"/>
            <a:ext cx="914400" cy="914400"/>
          </a:xfrm>
          <a:prstGeom prst="rect">
            <a:avLst/>
          </a:prstGeom>
          <a:noFill/>
          <a:ln>
            <a:noFill/>
          </a:ln>
        </p:spPr>
      </p:pic>
      <p:pic>
        <p:nvPicPr>
          <p:cNvPr descr="Sluiten met effen opvulling" id="244" name="Google Shape;244;g2285d785dff_0_203"/>
          <p:cNvPicPr preferRelativeResize="0"/>
          <p:nvPr/>
        </p:nvPicPr>
        <p:blipFill rotWithShape="1">
          <a:blip r:embed="rId7">
            <a:alphaModFix/>
          </a:blip>
          <a:srcRect b="0" l="0" r="0" t="0"/>
          <a:stretch/>
        </p:blipFill>
        <p:spPr>
          <a:xfrm>
            <a:off x="8666645" y="4926558"/>
            <a:ext cx="914400" cy="914400"/>
          </a:xfrm>
          <a:prstGeom prst="rect">
            <a:avLst/>
          </a:prstGeom>
          <a:noFill/>
          <a:ln>
            <a:noFill/>
          </a:ln>
        </p:spPr>
      </p:pic>
      <p:pic>
        <p:nvPicPr>
          <p:cNvPr descr="Stopwatch 25% met effen opvulling" id="245" name="Google Shape;245;g2285d785dff_0_203"/>
          <p:cNvPicPr preferRelativeResize="0"/>
          <p:nvPr/>
        </p:nvPicPr>
        <p:blipFill rotWithShape="1">
          <a:blip r:embed="rId8">
            <a:alphaModFix/>
          </a:blip>
          <a:srcRect b="0" l="0" r="0" t="0"/>
          <a:stretch/>
        </p:blipFill>
        <p:spPr>
          <a:xfrm>
            <a:off x="9923067" y="3903010"/>
            <a:ext cx="914400" cy="9144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g2285d785dff_0_222"/>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47D2C"/>
              </a:buClr>
              <a:buSzPts val="1800"/>
              <a:buNone/>
            </a:pPr>
            <a:r>
              <a:rPr lang="nl-NL"/>
              <a:t>Radical markets: The vision</a:t>
            </a:r>
            <a:endParaRPr/>
          </a:p>
        </p:txBody>
      </p:sp>
      <p:grpSp>
        <p:nvGrpSpPr>
          <p:cNvPr id="251" name="Google Shape;251;g2285d785dff_0_222"/>
          <p:cNvGrpSpPr/>
          <p:nvPr/>
        </p:nvGrpSpPr>
        <p:grpSpPr>
          <a:xfrm>
            <a:off x="2034539" y="2084006"/>
            <a:ext cx="8122921" cy="4380600"/>
            <a:chOff x="2539" y="393318"/>
            <a:chExt cx="8122921" cy="4380600"/>
          </a:xfrm>
        </p:grpSpPr>
        <p:sp>
          <p:nvSpPr>
            <p:cNvPr id="252" name="Google Shape;252;g2285d785dff_0_222"/>
            <p:cNvSpPr/>
            <p:nvPr/>
          </p:nvSpPr>
          <p:spPr>
            <a:xfrm>
              <a:off x="2539" y="393318"/>
              <a:ext cx="2476500" cy="990600"/>
            </a:xfrm>
            <a:prstGeom prst="rect">
              <a:avLst/>
            </a:prstGeom>
            <a:solidFill>
              <a:srgbClr val="4372C3"/>
            </a:solidFill>
            <a:ln cap="flat" cmpd="sng" w="25400">
              <a:solidFill>
                <a:srgbClr val="4372C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g2285d785dff_0_222"/>
            <p:cNvSpPr txBox="1"/>
            <p:nvPr/>
          </p:nvSpPr>
          <p:spPr>
            <a:xfrm>
              <a:off x="2539" y="393318"/>
              <a:ext cx="2476500" cy="990600"/>
            </a:xfrm>
            <a:prstGeom prst="rect">
              <a:avLst/>
            </a:prstGeom>
            <a:noFill/>
            <a:ln>
              <a:noFill/>
            </a:ln>
          </p:spPr>
          <p:txBody>
            <a:bodyPr anchorCtr="0" anchor="ctr" bIns="73150" lIns="128000" spcFirstLastPara="1" rIns="128000" wrap="square" tIns="73150">
              <a:noAutofit/>
            </a:bodyPr>
            <a:lstStyle/>
            <a:p>
              <a:pPr indent="0" lvl="0" marL="0" marR="0" rtl="0" algn="ctr">
                <a:lnSpc>
                  <a:spcPct val="100000"/>
                </a:lnSpc>
                <a:spcBef>
                  <a:spcPts val="0"/>
                </a:spcBef>
                <a:spcAft>
                  <a:spcPts val="0"/>
                </a:spcAft>
                <a:buClr>
                  <a:srgbClr val="000000"/>
                </a:buClr>
                <a:buSzPts val="1800"/>
                <a:buFont typeface="Arial"/>
                <a:buNone/>
              </a:pPr>
              <a:r>
                <a:rPr b="0" i="0" lang="nl-NL" sz="1800" u="none" cap="none" strike="noStrike">
                  <a:solidFill>
                    <a:schemeClr val="lt1"/>
                  </a:solidFill>
                  <a:latin typeface="Verdana"/>
                  <a:ea typeface="Verdana"/>
                  <a:cs typeface="Verdana"/>
                  <a:sym typeface="Verdana"/>
                </a:rPr>
                <a:t>Policy proposal</a:t>
              </a:r>
              <a:endParaRPr b="0" i="0" sz="1800" u="none" cap="none" strike="noStrike">
                <a:solidFill>
                  <a:schemeClr val="lt1"/>
                </a:solidFill>
                <a:latin typeface="Verdana"/>
                <a:ea typeface="Verdana"/>
                <a:cs typeface="Verdana"/>
                <a:sym typeface="Verdana"/>
              </a:endParaRPr>
            </a:p>
          </p:txBody>
        </p:sp>
        <p:sp>
          <p:nvSpPr>
            <p:cNvPr id="254" name="Google Shape;254;g2285d785dff_0_222"/>
            <p:cNvSpPr/>
            <p:nvPr/>
          </p:nvSpPr>
          <p:spPr>
            <a:xfrm>
              <a:off x="2539" y="1383918"/>
              <a:ext cx="2476500" cy="3390000"/>
            </a:xfrm>
            <a:prstGeom prst="rect">
              <a:avLst/>
            </a:prstGeom>
            <a:solidFill>
              <a:srgbClr val="CCD3EA">
                <a:alpha val="89800"/>
              </a:srgbClr>
            </a:solidFill>
            <a:ln cap="flat" cmpd="sng" w="25400">
              <a:solidFill>
                <a:srgbClr val="CCD3EA">
                  <a:alpha val="89800"/>
                </a:srgbClr>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 name="Google Shape;255;g2285d785dff_0_222"/>
            <p:cNvSpPr txBox="1"/>
            <p:nvPr/>
          </p:nvSpPr>
          <p:spPr>
            <a:xfrm>
              <a:off x="2539" y="1383918"/>
              <a:ext cx="2476500" cy="3390000"/>
            </a:xfrm>
            <a:prstGeom prst="rect">
              <a:avLst/>
            </a:prstGeom>
            <a:noFill/>
            <a:ln>
              <a:noFill/>
            </a:ln>
          </p:spPr>
          <p:txBody>
            <a:bodyPr anchorCtr="0" anchor="t" bIns="144000" lIns="96000" spcFirstLastPara="1" rIns="128000" wrap="square" tIns="96000">
              <a:noAutofit/>
            </a:bodyPr>
            <a:lstStyle/>
            <a:p>
              <a:pPr indent="-171450" lvl="1" marL="171450" marR="0" rtl="0" algn="l">
                <a:lnSpc>
                  <a:spcPct val="100000"/>
                </a:lnSpc>
                <a:spcBef>
                  <a:spcPts val="0"/>
                </a:spcBef>
                <a:spcAft>
                  <a:spcPts val="0"/>
                </a:spcAft>
                <a:buClr>
                  <a:srgbClr val="000000"/>
                </a:buClr>
                <a:buSzPts val="1800"/>
                <a:buFont typeface="Arial"/>
                <a:buChar char="•"/>
              </a:pPr>
              <a:r>
                <a:rPr b="0" i="0" lang="nl-NL" sz="1800" u="none" cap="none" strike="noStrike">
                  <a:solidFill>
                    <a:srgbClr val="000000"/>
                  </a:solidFill>
                  <a:latin typeface="Verdana"/>
                  <a:ea typeface="Verdana"/>
                  <a:cs typeface="Verdana"/>
                  <a:sym typeface="Verdana"/>
                </a:rPr>
                <a:t>An annual Harberger tax of 5-10% on assets.</a:t>
              </a:r>
              <a:endParaRPr b="0" i="0" sz="1800" u="none" cap="none" strike="noStrike">
                <a:solidFill>
                  <a:srgbClr val="000000"/>
                </a:solidFill>
                <a:latin typeface="Verdana"/>
                <a:ea typeface="Verdana"/>
                <a:cs typeface="Verdana"/>
                <a:sym typeface="Verdana"/>
              </a:endParaRPr>
            </a:p>
            <a:p>
              <a:pPr indent="-171450" lvl="1" marL="171450" marR="0" rtl="0" algn="l">
                <a:lnSpc>
                  <a:spcPct val="100000"/>
                </a:lnSpc>
                <a:spcBef>
                  <a:spcPts val="270"/>
                </a:spcBef>
                <a:spcAft>
                  <a:spcPts val="0"/>
                </a:spcAft>
                <a:buClr>
                  <a:srgbClr val="000000"/>
                </a:buClr>
                <a:buSzPts val="1800"/>
                <a:buFont typeface="Arial"/>
                <a:buChar char="•"/>
              </a:pPr>
              <a:r>
                <a:rPr b="0" i="0" lang="nl-NL" sz="1800" u="none" cap="none" strike="noStrike">
                  <a:solidFill>
                    <a:srgbClr val="000000"/>
                  </a:solidFill>
                  <a:latin typeface="Verdana"/>
                  <a:ea typeface="Verdana"/>
                  <a:cs typeface="Verdana"/>
                  <a:sym typeface="Verdana"/>
                </a:rPr>
                <a:t>The tax is based on the self-assessed value of assets.</a:t>
              </a:r>
              <a:endParaRPr/>
            </a:p>
            <a:p>
              <a:pPr indent="-171450" lvl="1" marL="171450" marR="0" rtl="0" algn="l">
                <a:lnSpc>
                  <a:spcPct val="100000"/>
                </a:lnSpc>
                <a:spcBef>
                  <a:spcPts val="270"/>
                </a:spcBef>
                <a:spcAft>
                  <a:spcPts val="0"/>
                </a:spcAft>
                <a:buClr>
                  <a:srgbClr val="000000"/>
                </a:buClr>
                <a:buSzPts val="1800"/>
                <a:buFont typeface="Arial"/>
                <a:buChar char="•"/>
              </a:pPr>
              <a:r>
                <a:rPr b="0" i="0" lang="nl-NL" sz="1800" u="none" cap="none" strike="noStrike">
                  <a:solidFill>
                    <a:srgbClr val="000000"/>
                  </a:solidFill>
                  <a:latin typeface="Verdana"/>
                  <a:ea typeface="Verdana"/>
                  <a:cs typeface="Verdana"/>
                  <a:sym typeface="Verdana"/>
                </a:rPr>
                <a:t>Assets are always up for sale for the self-assessed value.</a:t>
              </a:r>
              <a:endParaRPr/>
            </a:p>
          </p:txBody>
        </p:sp>
        <p:sp>
          <p:nvSpPr>
            <p:cNvPr id="256" name="Google Shape;256;g2285d785dff_0_222"/>
            <p:cNvSpPr/>
            <p:nvPr/>
          </p:nvSpPr>
          <p:spPr>
            <a:xfrm>
              <a:off x="2825749" y="393318"/>
              <a:ext cx="2476500" cy="990600"/>
            </a:xfrm>
            <a:prstGeom prst="rect">
              <a:avLst/>
            </a:prstGeom>
            <a:solidFill>
              <a:srgbClr val="4372C3"/>
            </a:solidFill>
            <a:ln cap="flat" cmpd="sng" w="25400">
              <a:solidFill>
                <a:srgbClr val="4372C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g2285d785dff_0_222"/>
            <p:cNvSpPr txBox="1"/>
            <p:nvPr/>
          </p:nvSpPr>
          <p:spPr>
            <a:xfrm>
              <a:off x="2825749" y="393318"/>
              <a:ext cx="2476500" cy="990600"/>
            </a:xfrm>
            <a:prstGeom prst="rect">
              <a:avLst/>
            </a:prstGeom>
            <a:noFill/>
            <a:ln>
              <a:noFill/>
            </a:ln>
          </p:spPr>
          <p:txBody>
            <a:bodyPr anchorCtr="0" anchor="ctr" bIns="73150" lIns="128000" spcFirstLastPara="1" rIns="128000" wrap="square" tIns="73150">
              <a:noAutofit/>
            </a:bodyPr>
            <a:lstStyle/>
            <a:p>
              <a:pPr indent="0" lvl="0" marL="0" marR="0" rtl="0" algn="ctr">
                <a:lnSpc>
                  <a:spcPct val="100000"/>
                </a:lnSpc>
                <a:spcBef>
                  <a:spcPts val="0"/>
                </a:spcBef>
                <a:spcAft>
                  <a:spcPts val="0"/>
                </a:spcAft>
                <a:buClr>
                  <a:srgbClr val="000000"/>
                </a:buClr>
                <a:buSzPts val="1800"/>
                <a:buFont typeface="Arial"/>
                <a:buNone/>
              </a:pPr>
              <a:r>
                <a:rPr b="0" i="0" lang="nl-NL" sz="1800" u="none" cap="none" strike="noStrike">
                  <a:solidFill>
                    <a:schemeClr val="lt1"/>
                  </a:solidFill>
                  <a:latin typeface="Verdana"/>
                  <a:ea typeface="Verdana"/>
                  <a:cs typeface="Verdana"/>
                  <a:sym typeface="Verdana"/>
                </a:rPr>
                <a:t>Logic</a:t>
              </a:r>
              <a:endParaRPr b="0" i="0" sz="1800" u="none" cap="none" strike="noStrike">
                <a:solidFill>
                  <a:schemeClr val="lt1"/>
                </a:solidFill>
                <a:latin typeface="Verdana"/>
                <a:ea typeface="Verdana"/>
                <a:cs typeface="Verdana"/>
                <a:sym typeface="Verdana"/>
              </a:endParaRPr>
            </a:p>
          </p:txBody>
        </p:sp>
        <p:sp>
          <p:nvSpPr>
            <p:cNvPr id="258" name="Google Shape;258;g2285d785dff_0_222"/>
            <p:cNvSpPr/>
            <p:nvPr/>
          </p:nvSpPr>
          <p:spPr>
            <a:xfrm>
              <a:off x="2825749" y="1383918"/>
              <a:ext cx="2476500" cy="3390000"/>
            </a:xfrm>
            <a:prstGeom prst="rect">
              <a:avLst/>
            </a:prstGeom>
            <a:solidFill>
              <a:srgbClr val="CCD3EA">
                <a:alpha val="89800"/>
              </a:srgbClr>
            </a:solidFill>
            <a:ln cap="flat" cmpd="sng" w="25400">
              <a:solidFill>
                <a:srgbClr val="CCD3EA">
                  <a:alpha val="89800"/>
                </a:srgbClr>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 name="Google Shape;259;g2285d785dff_0_222"/>
            <p:cNvSpPr txBox="1"/>
            <p:nvPr/>
          </p:nvSpPr>
          <p:spPr>
            <a:xfrm>
              <a:off x="2825749" y="1383918"/>
              <a:ext cx="2476500" cy="3390000"/>
            </a:xfrm>
            <a:prstGeom prst="rect">
              <a:avLst/>
            </a:prstGeom>
            <a:noFill/>
            <a:ln>
              <a:noFill/>
            </a:ln>
          </p:spPr>
          <p:txBody>
            <a:bodyPr anchorCtr="0" anchor="t" bIns="144000" lIns="96000" spcFirstLastPara="1" rIns="128000" wrap="square" tIns="96000">
              <a:noAutofit/>
            </a:bodyPr>
            <a:lstStyle/>
            <a:p>
              <a:pPr indent="-171450" lvl="1" marL="171450" marR="0" rtl="0" algn="l">
                <a:lnSpc>
                  <a:spcPct val="100000"/>
                </a:lnSpc>
                <a:spcBef>
                  <a:spcPts val="0"/>
                </a:spcBef>
                <a:spcAft>
                  <a:spcPts val="0"/>
                </a:spcAft>
                <a:buClr>
                  <a:srgbClr val="000000"/>
                </a:buClr>
                <a:buSzPts val="1800"/>
                <a:buFont typeface="Arial"/>
                <a:buChar char="•"/>
              </a:pPr>
              <a:r>
                <a:rPr b="0" i="0" lang="nl-NL" sz="1800" u="none" cap="none" strike="noStrike">
                  <a:solidFill>
                    <a:srgbClr val="000000"/>
                  </a:solidFill>
                  <a:latin typeface="Verdana"/>
                  <a:ea typeface="Verdana"/>
                  <a:cs typeface="Verdana"/>
                  <a:sym typeface="Verdana"/>
                </a:rPr>
                <a:t>The tax creates incentives for “optimal” self-assessment and ensures assets remain in circulation and find their most productive, or profitable, use.</a:t>
              </a:r>
              <a:endParaRPr b="0" i="0" sz="1800" u="none" cap="none" strike="noStrike">
                <a:solidFill>
                  <a:srgbClr val="000000"/>
                </a:solidFill>
                <a:latin typeface="Verdana"/>
                <a:ea typeface="Verdana"/>
                <a:cs typeface="Verdana"/>
                <a:sym typeface="Verdana"/>
              </a:endParaRPr>
            </a:p>
          </p:txBody>
        </p:sp>
        <p:sp>
          <p:nvSpPr>
            <p:cNvPr id="260" name="Google Shape;260;g2285d785dff_0_222"/>
            <p:cNvSpPr/>
            <p:nvPr/>
          </p:nvSpPr>
          <p:spPr>
            <a:xfrm>
              <a:off x="5648960" y="393318"/>
              <a:ext cx="2476500" cy="990600"/>
            </a:xfrm>
            <a:prstGeom prst="rect">
              <a:avLst/>
            </a:prstGeom>
            <a:solidFill>
              <a:srgbClr val="4372C3"/>
            </a:solidFill>
            <a:ln cap="flat" cmpd="sng" w="25400">
              <a:solidFill>
                <a:srgbClr val="4372C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g2285d785dff_0_222"/>
            <p:cNvSpPr txBox="1"/>
            <p:nvPr/>
          </p:nvSpPr>
          <p:spPr>
            <a:xfrm>
              <a:off x="5648960" y="393318"/>
              <a:ext cx="2476500" cy="990600"/>
            </a:xfrm>
            <a:prstGeom prst="rect">
              <a:avLst/>
            </a:prstGeom>
            <a:noFill/>
            <a:ln>
              <a:noFill/>
            </a:ln>
          </p:spPr>
          <p:txBody>
            <a:bodyPr anchorCtr="0" anchor="ctr" bIns="73150" lIns="128000" spcFirstLastPara="1" rIns="128000" wrap="square" tIns="73150">
              <a:noAutofit/>
            </a:bodyPr>
            <a:lstStyle/>
            <a:p>
              <a:pPr indent="0" lvl="0" marL="0" marR="0" rtl="0" algn="ctr">
                <a:lnSpc>
                  <a:spcPct val="100000"/>
                </a:lnSpc>
                <a:spcBef>
                  <a:spcPts val="0"/>
                </a:spcBef>
                <a:spcAft>
                  <a:spcPts val="0"/>
                </a:spcAft>
                <a:buClr>
                  <a:srgbClr val="000000"/>
                </a:buClr>
                <a:buSzPts val="1800"/>
                <a:buFont typeface="Arial"/>
                <a:buNone/>
              </a:pPr>
              <a:r>
                <a:rPr b="0" i="0" lang="nl-NL" sz="1800" u="none" cap="none" strike="noStrike">
                  <a:solidFill>
                    <a:schemeClr val="lt1"/>
                  </a:solidFill>
                  <a:latin typeface="Verdana"/>
                  <a:ea typeface="Verdana"/>
                  <a:cs typeface="Verdana"/>
                  <a:sym typeface="Verdana"/>
                </a:rPr>
                <a:t>Intended outcome</a:t>
              </a:r>
              <a:endParaRPr/>
            </a:p>
          </p:txBody>
        </p:sp>
        <p:sp>
          <p:nvSpPr>
            <p:cNvPr id="262" name="Google Shape;262;g2285d785dff_0_222"/>
            <p:cNvSpPr/>
            <p:nvPr/>
          </p:nvSpPr>
          <p:spPr>
            <a:xfrm>
              <a:off x="5648960" y="1383918"/>
              <a:ext cx="2476500" cy="3390000"/>
            </a:xfrm>
            <a:prstGeom prst="rect">
              <a:avLst/>
            </a:prstGeom>
            <a:solidFill>
              <a:srgbClr val="CCD3EA">
                <a:alpha val="89800"/>
              </a:srgbClr>
            </a:solidFill>
            <a:ln cap="flat" cmpd="sng" w="25400">
              <a:solidFill>
                <a:srgbClr val="CCD3EA">
                  <a:alpha val="89800"/>
                </a:srgbClr>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3" name="Google Shape;263;g2285d785dff_0_222"/>
            <p:cNvSpPr txBox="1"/>
            <p:nvPr/>
          </p:nvSpPr>
          <p:spPr>
            <a:xfrm>
              <a:off x="5648960" y="1383918"/>
              <a:ext cx="2476500" cy="3390000"/>
            </a:xfrm>
            <a:prstGeom prst="rect">
              <a:avLst/>
            </a:prstGeom>
            <a:noFill/>
            <a:ln>
              <a:noFill/>
            </a:ln>
          </p:spPr>
          <p:txBody>
            <a:bodyPr anchorCtr="0" anchor="t" bIns="144000" lIns="96000" spcFirstLastPara="1" rIns="128000" wrap="square" tIns="96000">
              <a:noAutofit/>
            </a:bodyPr>
            <a:lstStyle/>
            <a:p>
              <a:pPr indent="-171450" lvl="1" marL="171450" marR="0" rtl="0" algn="l">
                <a:lnSpc>
                  <a:spcPct val="100000"/>
                </a:lnSpc>
                <a:spcBef>
                  <a:spcPts val="0"/>
                </a:spcBef>
                <a:spcAft>
                  <a:spcPts val="0"/>
                </a:spcAft>
                <a:buClr>
                  <a:srgbClr val="000000"/>
                </a:buClr>
                <a:buSzPts val="1800"/>
                <a:buFont typeface="Arial"/>
                <a:buChar char="•"/>
              </a:pPr>
              <a:r>
                <a:rPr b="0" i="0" lang="nl-NL" sz="1800" u="none" cap="none" strike="noStrike">
                  <a:solidFill>
                    <a:srgbClr val="000000"/>
                  </a:solidFill>
                  <a:latin typeface="Verdana"/>
                  <a:ea typeface="Verdana"/>
                  <a:cs typeface="Verdana"/>
                  <a:sym typeface="Verdana"/>
                </a:rPr>
                <a:t>Allocative efficiency increases more than </a:t>
              </a:r>
              <a:r>
                <a:rPr lang="nl-NL" sz="1800">
                  <a:latin typeface="Verdana"/>
                  <a:ea typeface="Verdana"/>
                  <a:cs typeface="Verdana"/>
                  <a:sym typeface="Verdana"/>
                </a:rPr>
                <a:t>individual investment incentives are </a:t>
              </a:r>
              <a:r>
                <a:rPr b="0" i="0" lang="nl-NL" sz="1800" u="none" cap="none" strike="noStrike">
                  <a:solidFill>
                    <a:srgbClr val="000000"/>
                  </a:solidFill>
                  <a:latin typeface="Verdana"/>
                  <a:ea typeface="Verdana"/>
                  <a:cs typeface="Verdana"/>
                  <a:sym typeface="Verdana"/>
                </a:rPr>
                <a:t>reduced. </a:t>
              </a:r>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sp>
        <p:nvSpPr>
          <p:cNvPr id="268" name="Google Shape;268;g2285d785dff_0_239"/>
          <p:cNvSpPr/>
          <p:nvPr/>
        </p:nvSpPr>
        <p:spPr>
          <a:xfrm>
            <a:off x="71907" y="3851044"/>
            <a:ext cx="3225000" cy="1000800"/>
          </a:xfrm>
          <a:prstGeom prst="rect">
            <a:avLst/>
          </a:prstGeom>
          <a:solidFill>
            <a:schemeClr val="accent2"/>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r">
              <a:lnSpc>
                <a:spcPct val="100000"/>
              </a:lnSpc>
              <a:spcBef>
                <a:spcPts val="0"/>
              </a:spcBef>
              <a:spcAft>
                <a:spcPts val="0"/>
              </a:spcAft>
              <a:buNone/>
            </a:pPr>
            <a:r>
              <a:rPr b="0" i="0" lang="nl-NL" sz="1800" u="none" cap="none" strike="noStrike">
                <a:solidFill>
                  <a:schemeClr val="lt1"/>
                </a:solidFill>
                <a:latin typeface="Verdana"/>
                <a:ea typeface="Verdana"/>
                <a:cs typeface="Verdana"/>
                <a:sym typeface="Verdana"/>
              </a:rPr>
              <a:t>Current System:</a:t>
            </a:r>
            <a:endParaRPr/>
          </a:p>
          <a:p>
            <a:pPr indent="0" lvl="0" marL="0" marR="0" rtl="0" algn="r">
              <a:lnSpc>
                <a:spcPct val="100000"/>
              </a:lnSpc>
              <a:spcBef>
                <a:spcPts val="0"/>
              </a:spcBef>
              <a:spcAft>
                <a:spcPts val="0"/>
              </a:spcAft>
              <a:buNone/>
            </a:pPr>
            <a:r>
              <a:rPr b="0" i="0" lang="nl-NL" sz="1800" u="none" cap="none" strike="noStrike">
                <a:solidFill>
                  <a:schemeClr val="lt1"/>
                </a:solidFill>
                <a:latin typeface="Verdana"/>
                <a:ea typeface="Verdana"/>
                <a:cs typeface="Verdana"/>
                <a:sym typeface="Verdana"/>
              </a:rPr>
              <a:t>Investor-owned companies</a:t>
            </a:r>
            <a:endParaRPr/>
          </a:p>
        </p:txBody>
      </p:sp>
      <p:sp>
        <p:nvSpPr>
          <p:cNvPr id="269" name="Google Shape;269;g2285d785dff_0_239"/>
          <p:cNvSpPr txBox="1"/>
          <p:nvPr/>
        </p:nvSpPr>
        <p:spPr>
          <a:xfrm>
            <a:off x="838200" y="2537711"/>
            <a:ext cx="10515600" cy="646500"/>
          </a:xfrm>
          <a:prstGeom prst="rect">
            <a:avLst/>
          </a:prstGeom>
          <a:noFill/>
          <a:ln>
            <a:noFill/>
          </a:ln>
        </p:spPr>
        <p:txBody>
          <a:bodyPr anchorCtr="0" anchor="ctr" bIns="45700" lIns="91425" spcFirstLastPara="1" rIns="91425" wrap="square" tIns="45700">
            <a:normAutofit fontScale="92500" lnSpcReduction="10000"/>
          </a:bodyPr>
          <a:lstStyle/>
          <a:p>
            <a:pPr indent="0" lvl="0" marL="0" marR="0" rtl="0" algn="l">
              <a:lnSpc>
                <a:spcPct val="90000"/>
              </a:lnSpc>
              <a:spcBef>
                <a:spcPts val="0"/>
              </a:spcBef>
              <a:spcAft>
                <a:spcPts val="0"/>
              </a:spcAft>
              <a:buClr>
                <a:srgbClr val="F47D2C"/>
              </a:buClr>
              <a:buSzPct val="44226"/>
              <a:buFont typeface="Arial"/>
              <a:buNone/>
            </a:pPr>
            <a:r>
              <a:rPr b="0" i="0" lang="nl-NL" sz="4400" u="none" cap="none" strike="noStrike">
                <a:solidFill>
                  <a:srgbClr val="F47D2C"/>
                </a:solidFill>
                <a:latin typeface="Verdana"/>
                <a:ea typeface="Verdana"/>
                <a:cs typeface="Verdana"/>
                <a:sym typeface="Verdana"/>
              </a:rPr>
              <a:t>Economic bicameralism: The reasoning</a:t>
            </a:r>
            <a:endParaRPr/>
          </a:p>
        </p:txBody>
      </p:sp>
      <p:sp>
        <p:nvSpPr>
          <p:cNvPr id="270" name="Google Shape;270;g2285d785dff_0_239"/>
          <p:cNvSpPr/>
          <p:nvPr/>
        </p:nvSpPr>
        <p:spPr>
          <a:xfrm>
            <a:off x="3463344" y="3851044"/>
            <a:ext cx="3225000" cy="1000800"/>
          </a:xfrm>
          <a:prstGeom prst="rect">
            <a:avLst/>
          </a:prstGeom>
          <a:solidFill>
            <a:schemeClr val="accent2"/>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r">
              <a:lnSpc>
                <a:spcPct val="100000"/>
              </a:lnSpc>
              <a:spcBef>
                <a:spcPts val="0"/>
              </a:spcBef>
              <a:spcAft>
                <a:spcPts val="0"/>
              </a:spcAft>
              <a:buNone/>
            </a:pPr>
            <a:r>
              <a:rPr b="0" i="0" lang="nl-NL" sz="1800" u="none" cap="none" strike="noStrike">
                <a:solidFill>
                  <a:schemeClr val="lt1"/>
                </a:solidFill>
                <a:latin typeface="Verdana"/>
                <a:ea typeface="Verdana"/>
                <a:cs typeface="Verdana"/>
                <a:sym typeface="Verdana"/>
              </a:rPr>
              <a:t>Problem:</a:t>
            </a:r>
            <a:endParaRPr/>
          </a:p>
          <a:p>
            <a:pPr indent="0" lvl="0" marL="0" marR="0" rtl="0" algn="r">
              <a:lnSpc>
                <a:spcPct val="100000"/>
              </a:lnSpc>
              <a:spcBef>
                <a:spcPts val="0"/>
              </a:spcBef>
              <a:spcAft>
                <a:spcPts val="0"/>
              </a:spcAft>
              <a:buNone/>
            </a:pPr>
            <a:r>
              <a:rPr b="0" i="0" lang="nl-NL" sz="1800" u="none" cap="none" strike="noStrike">
                <a:solidFill>
                  <a:schemeClr val="lt1"/>
                </a:solidFill>
                <a:latin typeface="Verdana"/>
                <a:ea typeface="Verdana"/>
                <a:cs typeface="Verdana"/>
                <a:sym typeface="Verdana"/>
              </a:rPr>
              <a:t>Power concentration</a:t>
            </a:r>
            <a:endParaRPr/>
          </a:p>
        </p:txBody>
      </p:sp>
      <p:sp>
        <p:nvSpPr>
          <p:cNvPr id="271" name="Google Shape;271;g2285d785dff_0_239"/>
          <p:cNvSpPr txBox="1"/>
          <p:nvPr/>
        </p:nvSpPr>
        <p:spPr>
          <a:xfrm>
            <a:off x="7030937" y="3793775"/>
            <a:ext cx="2409300" cy="523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1" lang="nl-NL">
                <a:latin typeface="Verdana"/>
                <a:ea typeface="Verdana"/>
                <a:cs typeface="Verdana"/>
                <a:sym typeface="Verdana"/>
              </a:rPr>
              <a:t>Proposed </a:t>
            </a:r>
            <a:r>
              <a:rPr b="1" i="0" lang="nl-NL" sz="1400" u="none" cap="none" strike="noStrike">
                <a:solidFill>
                  <a:srgbClr val="000000"/>
                </a:solidFill>
                <a:latin typeface="Verdana"/>
                <a:ea typeface="Verdana"/>
                <a:cs typeface="Verdana"/>
                <a:sym typeface="Verdana"/>
              </a:rPr>
              <a:t>Solution:</a:t>
            </a:r>
            <a:br>
              <a:rPr b="0" i="0" lang="nl-NL" sz="1400" u="none" cap="none" strike="noStrike">
                <a:solidFill>
                  <a:srgbClr val="000000"/>
                </a:solidFill>
                <a:latin typeface="Verdana"/>
                <a:ea typeface="Verdana"/>
                <a:cs typeface="Verdana"/>
                <a:sym typeface="Verdana"/>
              </a:rPr>
            </a:br>
            <a:r>
              <a:rPr b="0" i="0" lang="nl-NL" sz="1400" u="none" cap="none" strike="noStrike">
                <a:solidFill>
                  <a:srgbClr val="000000"/>
                </a:solidFill>
                <a:latin typeface="Verdana"/>
                <a:ea typeface="Verdana"/>
                <a:cs typeface="Verdana"/>
                <a:sym typeface="Verdana"/>
              </a:rPr>
              <a:t>Economic bicameralism</a:t>
            </a:r>
            <a:endParaRPr b="0" i="0" sz="1400" u="none" cap="none" strike="noStrike">
              <a:solidFill>
                <a:srgbClr val="000000"/>
              </a:solidFill>
              <a:latin typeface="Verdana"/>
              <a:ea typeface="Verdana"/>
              <a:cs typeface="Verdana"/>
              <a:sym typeface="Verdana"/>
            </a:endParaRPr>
          </a:p>
        </p:txBody>
      </p:sp>
      <p:sp>
        <p:nvSpPr>
          <p:cNvPr id="272" name="Google Shape;272;g2285d785dff_0_239"/>
          <p:cNvSpPr txBox="1"/>
          <p:nvPr/>
        </p:nvSpPr>
        <p:spPr>
          <a:xfrm>
            <a:off x="7030925" y="4590325"/>
            <a:ext cx="2362800" cy="523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1" lang="nl-NL">
                <a:latin typeface="Verdana"/>
                <a:ea typeface="Verdana"/>
                <a:cs typeface="Verdana"/>
                <a:sym typeface="Verdana"/>
              </a:rPr>
              <a:t>Alternative </a:t>
            </a:r>
            <a:r>
              <a:rPr b="1" i="0" lang="nl-NL" sz="1400" u="none" cap="none" strike="noStrike">
                <a:solidFill>
                  <a:srgbClr val="000000"/>
                </a:solidFill>
                <a:latin typeface="Verdana"/>
                <a:ea typeface="Verdana"/>
                <a:cs typeface="Verdana"/>
                <a:sym typeface="Verdana"/>
              </a:rPr>
              <a:t>Solution:</a:t>
            </a:r>
            <a:br>
              <a:rPr b="1" i="0" lang="nl-NL" sz="1400" u="none" cap="none" strike="noStrike">
                <a:solidFill>
                  <a:srgbClr val="000000"/>
                </a:solidFill>
                <a:latin typeface="Verdana"/>
                <a:ea typeface="Verdana"/>
                <a:cs typeface="Verdana"/>
                <a:sym typeface="Verdana"/>
              </a:rPr>
            </a:br>
            <a:r>
              <a:rPr b="0" i="0" lang="nl-NL" sz="1400" u="none" cap="none" strike="noStrike">
                <a:solidFill>
                  <a:srgbClr val="000000"/>
                </a:solidFill>
                <a:latin typeface="Verdana"/>
                <a:ea typeface="Verdana"/>
                <a:cs typeface="Verdana"/>
                <a:sym typeface="Verdana"/>
              </a:rPr>
              <a:t>Market competition</a:t>
            </a:r>
            <a:endParaRPr b="0" i="0" sz="1400" u="none" cap="none" strike="noStrike">
              <a:solidFill>
                <a:srgbClr val="000000"/>
              </a:solidFill>
              <a:latin typeface="Verdana"/>
              <a:ea typeface="Verdana"/>
              <a:cs typeface="Verdana"/>
              <a:sym typeface="Verdana"/>
            </a:endParaRPr>
          </a:p>
        </p:txBody>
      </p:sp>
      <p:sp>
        <p:nvSpPr>
          <p:cNvPr id="273" name="Google Shape;273;g2285d785dff_0_239"/>
          <p:cNvSpPr/>
          <p:nvPr/>
        </p:nvSpPr>
        <p:spPr>
          <a:xfrm>
            <a:off x="9782825" y="3859750"/>
            <a:ext cx="2409300" cy="1253700"/>
          </a:xfrm>
          <a:prstGeom prst="rect">
            <a:avLst/>
          </a:prstGeom>
          <a:solidFill>
            <a:schemeClr val="accent2"/>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r">
              <a:lnSpc>
                <a:spcPct val="100000"/>
              </a:lnSpc>
              <a:spcBef>
                <a:spcPts val="0"/>
              </a:spcBef>
              <a:spcAft>
                <a:spcPts val="0"/>
              </a:spcAft>
              <a:buNone/>
            </a:pPr>
            <a:r>
              <a:rPr b="0" i="0" lang="nl-NL" sz="1800" u="none" cap="none" strike="noStrike">
                <a:solidFill>
                  <a:schemeClr val="lt1"/>
                </a:solidFill>
                <a:latin typeface="Verdana"/>
                <a:ea typeface="Verdana"/>
                <a:cs typeface="Verdana"/>
                <a:sym typeface="Verdana"/>
              </a:rPr>
              <a:t>Goal: </a:t>
            </a:r>
            <a:br>
              <a:rPr b="0" i="0" lang="nl-NL" sz="1800" u="none" cap="none" strike="noStrike">
                <a:solidFill>
                  <a:schemeClr val="lt1"/>
                </a:solidFill>
                <a:latin typeface="Verdana"/>
                <a:ea typeface="Verdana"/>
                <a:cs typeface="Verdana"/>
                <a:sym typeface="Verdana"/>
              </a:rPr>
            </a:br>
            <a:r>
              <a:rPr b="0" i="0" lang="nl-NL" sz="1800" u="none" cap="none" strike="noStrike">
                <a:solidFill>
                  <a:schemeClr val="lt1"/>
                </a:solidFill>
                <a:latin typeface="Verdana"/>
                <a:ea typeface="Verdana"/>
                <a:cs typeface="Verdana"/>
                <a:sym typeface="Verdana"/>
              </a:rPr>
              <a:t>Justice &amp; </a:t>
            </a:r>
            <a:br>
              <a:rPr b="0" i="0" lang="nl-NL" sz="1800" u="none" cap="none" strike="noStrike">
                <a:solidFill>
                  <a:schemeClr val="lt1"/>
                </a:solidFill>
                <a:latin typeface="Verdana"/>
                <a:ea typeface="Verdana"/>
                <a:cs typeface="Verdana"/>
                <a:sym typeface="Verdana"/>
              </a:rPr>
            </a:br>
            <a:r>
              <a:rPr b="0" i="0" lang="nl-NL" sz="1800" u="none" cap="none" strike="noStrike">
                <a:solidFill>
                  <a:schemeClr val="lt1"/>
                </a:solidFill>
                <a:latin typeface="Verdana"/>
                <a:ea typeface="Verdana"/>
                <a:cs typeface="Verdana"/>
                <a:sym typeface="Verdana"/>
              </a:rPr>
              <a:t>legitimate governance</a:t>
            </a:r>
            <a:endParaRPr/>
          </a:p>
        </p:txBody>
      </p:sp>
      <p:cxnSp>
        <p:nvCxnSpPr>
          <p:cNvPr id="274" name="Google Shape;274;g2285d785dff_0_239"/>
          <p:cNvCxnSpPr>
            <a:stCxn id="270" idx="3"/>
            <a:endCxn id="271" idx="1"/>
          </p:cNvCxnSpPr>
          <p:nvPr/>
        </p:nvCxnSpPr>
        <p:spPr>
          <a:xfrm flipH="1" rot="10800000">
            <a:off x="6688344" y="4055344"/>
            <a:ext cx="342600" cy="296100"/>
          </a:xfrm>
          <a:prstGeom prst="curvedConnector3">
            <a:avLst>
              <a:gd fmla="val 49999" name="adj1"/>
            </a:avLst>
          </a:prstGeom>
          <a:noFill/>
          <a:ln cap="flat" cmpd="sng" w="38100">
            <a:solidFill>
              <a:srgbClr val="F57D2B"/>
            </a:solidFill>
            <a:prstDash val="solid"/>
            <a:round/>
            <a:headEnd len="sm" w="sm" type="none"/>
            <a:tailEnd len="med" w="med" type="triangle"/>
          </a:ln>
        </p:spPr>
      </p:cxnSp>
      <p:cxnSp>
        <p:nvCxnSpPr>
          <p:cNvPr id="275" name="Google Shape;275;g2285d785dff_0_239"/>
          <p:cNvCxnSpPr>
            <a:stCxn id="270" idx="3"/>
            <a:endCxn id="272" idx="1"/>
          </p:cNvCxnSpPr>
          <p:nvPr/>
        </p:nvCxnSpPr>
        <p:spPr>
          <a:xfrm>
            <a:off x="6688344" y="4351444"/>
            <a:ext cx="342600" cy="500400"/>
          </a:xfrm>
          <a:prstGeom prst="curvedConnector3">
            <a:avLst>
              <a:gd fmla="val 49997" name="adj1"/>
            </a:avLst>
          </a:prstGeom>
          <a:noFill/>
          <a:ln cap="flat" cmpd="sng" w="38100">
            <a:solidFill>
              <a:srgbClr val="F57D2B"/>
            </a:solidFill>
            <a:prstDash val="solid"/>
            <a:round/>
            <a:headEnd len="sm" w="sm" type="none"/>
            <a:tailEnd len="med" w="med" type="triangle"/>
          </a:ln>
        </p:spPr>
      </p:cxnSp>
      <p:cxnSp>
        <p:nvCxnSpPr>
          <p:cNvPr id="276" name="Google Shape;276;g2285d785dff_0_239"/>
          <p:cNvCxnSpPr>
            <a:stCxn id="271" idx="3"/>
            <a:endCxn id="273" idx="1"/>
          </p:cNvCxnSpPr>
          <p:nvPr/>
        </p:nvCxnSpPr>
        <p:spPr>
          <a:xfrm>
            <a:off x="9440237" y="4055375"/>
            <a:ext cx="342600" cy="431100"/>
          </a:xfrm>
          <a:prstGeom prst="curvedConnector3">
            <a:avLst>
              <a:gd fmla="val 49998" name="adj1"/>
            </a:avLst>
          </a:prstGeom>
          <a:noFill/>
          <a:ln cap="flat" cmpd="sng" w="38100">
            <a:solidFill>
              <a:srgbClr val="F57D2B"/>
            </a:solidFill>
            <a:prstDash val="solid"/>
            <a:round/>
            <a:headEnd len="sm" w="sm" type="none"/>
            <a:tailEnd len="med" w="med" type="triangle"/>
          </a:ln>
        </p:spPr>
      </p:cxnSp>
      <p:cxnSp>
        <p:nvCxnSpPr>
          <p:cNvPr id="277" name="Google Shape;277;g2285d785dff_0_239"/>
          <p:cNvCxnSpPr>
            <a:stCxn id="272" idx="3"/>
            <a:endCxn id="273" idx="1"/>
          </p:cNvCxnSpPr>
          <p:nvPr/>
        </p:nvCxnSpPr>
        <p:spPr>
          <a:xfrm flipH="1" rot="10800000">
            <a:off x="9393725" y="4486525"/>
            <a:ext cx="389100" cy="365400"/>
          </a:xfrm>
          <a:prstGeom prst="curvedConnector3">
            <a:avLst>
              <a:gd fmla="val 50000" name="adj1"/>
            </a:avLst>
          </a:prstGeom>
          <a:noFill/>
          <a:ln cap="flat" cmpd="sng" w="38100">
            <a:solidFill>
              <a:srgbClr val="F57D2B"/>
            </a:solidFill>
            <a:prstDash val="solid"/>
            <a:round/>
            <a:headEnd len="sm" w="sm" type="none"/>
            <a:tailEnd len="med" w="med" type="triangle"/>
          </a:ln>
        </p:spPr>
      </p:cxnSp>
      <p:pic>
        <p:nvPicPr>
          <p:cNvPr descr="Vinkje met effen opvulling" id="278" name="Google Shape;278;g2285d785dff_0_239"/>
          <p:cNvPicPr preferRelativeResize="0"/>
          <p:nvPr/>
        </p:nvPicPr>
        <p:blipFill rotWithShape="1">
          <a:blip r:embed="rId3">
            <a:alphaModFix/>
          </a:blip>
          <a:srcRect b="0" l="0" r="0" t="0"/>
          <a:stretch/>
        </p:blipFill>
        <p:spPr>
          <a:xfrm>
            <a:off x="8741883" y="3008456"/>
            <a:ext cx="914400" cy="914400"/>
          </a:xfrm>
          <a:prstGeom prst="rect">
            <a:avLst/>
          </a:prstGeom>
          <a:noFill/>
          <a:ln>
            <a:noFill/>
          </a:ln>
        </p:spPr>
      </p:pic>
      <p:pic>
        <p:nvPicPr>
          <p:cNvPr descr="Sluiten met effen opvulling" id="279" name="Google Shape;279;g2285d785dff_0_239"/>
          <p:cNvPicPr preferRelativeResize="0"/>
          <p:nvPr/>
        </p:nvPicPr>
        <p:blipFill rotWithShape="1">
          <a:blip r:embed="rId4">
            <a:alphaModFix/>
          </a:blip>
          <a:srcRect b="0" l="0" r="0" t="0"/>
          <a:stretch/>
        </p:blipFill>
        <p:spPr>
          <a:xfrm>
            <a:off x="8666645" y="4926558"/>
            <a:ext cx="914400" cy="914400"/>
          </a:xfrm>
          <a:prstGeom prst="rect">
            <a:avLst/>
          </a:prstGeom>
          <a:noFill/>
          <a:ln>
            <a:noFill/>
          </a:ln>
        </p:spPr>
      </p:pic>
      <p:pic>
        <p:nvPicPr>
          <p:cNvPr id="280" name="Google Shape;280;g2285d785dff_0_239"/>
          <p:cNvPicPr preferRelativeResize="0"/>
          <p:nvPr/>
        </p:nvPicPr>
        <p:blipFill>
          <a:blip r:embed="rId5">
            <a:alphaModFix/>
          </a:blip>
          <a:stretch>
            <a:fillRect/>
          </a:stretch>
        </p:blipFill>
        <p:spPr>
          <a:xfrm>
            <a:off x="3339687" y="3851050"/>
            <a:ext cx="1179388" cy="1000800"/>
          </a:xfrm>
          <a:prstGeom prst="rect">
            <a:avLst/>
          </a:prstGeom>
          <a:noFill/>
          <a:ln>
            <a:noFill/>
          </a:ln>
        </p:spPr>
      </p:pic>
      <p:pic>
        <p:nvPicPr>
          <p:cNvPr id="281" name="Google Shape;281;g2285d785dff_0_239"/>
          <p:cNvPicPr preferRelativeResize="0"/>
          <p:nvPr/>
        </p:nvPicPr>
        <p:blipFill>
          <a:blip r:embed="rId6">
            <a:alphaModFix/>
          </a:blip>
          <a:stretch>
            <a:fillRect/>
          </a:stretch>
        </p:blipFill>
        <p:spPr>
          <a:xfrm>
            <a:off x="256000" y="3894250"/>
            <a:ext cx="914400" cy="914400"/>
          </a:xfrm>
          <a:prstGeom prst="rect">
            <a:avLst/>
          </a:prstGeom>
          <a:noFill/>
          <a:ln>
            <a:noFill/>
          </a:ln>
        </p:spPr>
      </p:pic>
      <p:pic>
        <p:nvPicPr>
          <p:cNvPr id="282" name="Google Shape;282;g2285d785dff_0_239"/>
          <p:cNvPicPr preferRelativeResize="0"/>
          <p:nvPr/>
        </p:nvPicPr>
        <p:blipFill>
          <a:blip r:embed="rId7">
            <a:alphaModFix/>
          </a:blip>
          <a:stretch>
            <a:fillRect/>
          </a:stretch>
        </p:blipFill>
        <p:spPr>
          <a:xfrm>
            <a:off x="9896775" y="4029400"/>
            <a:ext cx="914400" cy="9144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6" name="Shape 286"/>
        <p:cNvGrpSpPr/>
        <p:nvPr/>
      </p:nvGrpSpPr>
      <p:grpSpPr>
        <a:xfrm>
          <a:off x="0" y="0"/>
          <a:ext cx="0" cy="0"/>
          <a:chOff x="0" y="0"/>
          <a:chExt cx="0" cy="0"/>
        </a:xfrm>
      </p:grpSpPr>
      <p:sp>
        <p:nvSpPr>
          <p:cNvPr id="287" name="Google Shape;287;g2285d785dff_0_258"/>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47D2C"/>
              </a:buClr>
              <a:buSzPts val="1800"/>
              <a:buNone/>
            </a:pPr>
            <a:r>
              <a:rPr lang="nl-NL">
                <a:latin typeface="Verdana"/>
                <a:ea typeface="Verdana"/>
                <a:cs typeface="Verdana"/>
                <a:sym typeface="Verdana"/>
              </a:rPr>
              <a:t>Economic bicameralism</a:t>
            </a:r>
            <a:r>
              <a:rPr lang="nl-NL"/>
              <a:t>: The vision</a:t>
            </a:r>
            <a:endParaRPr/>
          </a:p>
        </p:txBody>
      </p:sp>
      <p:grpSp>
        <p:nvGrpSpPr>
          <p:cNvPr id="288" name="Google Shape;288;g2285d785dff_0_258"/>
          <p:cNvGrpSpPr/>
          <p:nvPr/>
        </p:nvGrpSpPr>
        <p:grpSpPr>
          <a:xfrm>
            <a:off x="2042468" y="1690688"/>
            <a:ext cx="8107097" cy="5167218"/>
            <a:chOff x="10468" y="0"/>
            <a:chExt cx="8107097" cy="5167218"/>
          </a:xfrm>
        </p:grpSpPr>
        <p:sp>
          <p:nvSpPr>
            <p:cNvPr id="289" name="Google Shape;289;g2285d785dff_0_258"/>
            <p:cNvSpPr/>
            <p:nvPr/>
          </p:nvSpPr>
          <p:spPr>
            <a:xfrm>
              <a:off x="10468" y="0"/>
              <a:ext cx="2471700" cy="435000"/>
            </a:xfrm>
            <a:prstGeom prst="rect">
              <a:avLst/>
            </a:prstGeom>
            <a:solidFill>
              <a:srgbClr val="4372C3"/>
            </a:solidFill>
            <a:ln cap="flat" cmpd="sng" w="25400">
              <a:solidFill>
                <a:srgbClr val="4372C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0" name="Google Shape;290;g2285d785dff_0_258"/>
            <p:cNvSpPr txBox="1"/>
            <p:nvPr/>
          </p:nvSpPr>
          <p:spPr>
            <a:xfrm>
              <a:off x="10468" y="0"/>
              <a:ext cx="2471700" cy="435000"/>
            </a:xfrm>
            <a:prstGeom prst="rect">
              <a:avLst/>
            </a:prstGeom>
            <a:noFill/>
            <a:ln>
              <a:noFill/>
            </a:ln>
          </p:spPr>
          <p:txBody>
            <a:bodyPr anchorCtr="0" anchor="ctr" bIns="73150" lIns="128000" spcFirstLastPara="1" rIns="128000" wrap="square" tIns="73150">
              <a:noAutofit/>
            </a:bodyPr>
            <a:lstStyle/>
            <a:p>
              <a:pPr indent="0" lvl="0" marL="0" marR="0" rtl="0" algn="ctr">
                <a:lnSpc>
                  <a:spcPct val="100000"/>
                </a:lnSpc>
                <a:spcBef>
                  <a:spcPts val="0"/>
                </a:spcBef>
                <a:spcAft>
                  <a:spcPts val="0"/>
                </a:spcAft>
                <a:buClr>
                  <a:srgbClr val="000000"/>
                </a:buClr>
                <a:buSzPts val="1800"/>
                <a:buFont typeface="Arial"/>
                <a:buNone/>
              </a:pPr>
              <a:r>
                <a:rPr b="0" i="0" lang="nl-NL" sz="1800" u="none" cap="none" strike="noStrike">
                  <a:solidFill>
                    <a:schemeClr val="lt1"/>
                  </a:solidFill>
                  <a:latin typeface="Verdana"/>
                  <a:ea typeface="Verdana"/>
                  <a:cs typeface="Verdana"/>
                  <a:sym typeface="Verdana"/>
                </a:rPr>
                <a:t>Policy proposal</a:t>
              </a:r>
              <a:endParaRPr b="0" i="0" sz="1800" u="none" cap="none" strike="noStrike">
                <a:solidFill>
                  <a:schemeClr val="lt1"/>
                </a:solidFill>
                <a:latin typeface="Verdana"/>
                <a:ea typeface="Verdana"/>
                <a:cs typeface="Verdana"/>
                <a:sym typeface="Verdana"/>
              </a:endParaRPr>
            </a:p>
          </p:txBody>
        </p:sp>
        <p:sp>
          <p:nvSpPr>
            <p:cNvPr id="291" name="Google Shape;291;g2285d785dff_0_258"/>
            <p:cNvSpPr/>
            <p:nvPr/>
          </p:nvSpPr>
          <p:spPr>
            <a:xfrm>
              <a:off x="10468" y="435018"/>
              <a:ext cx="2471700" cy="4732200"/>
            </a:xfrm>
            <a:prstGeom prst="rect">
              <a:avLst/>
            </a:prstGeom>
            <a:solidFill>
              <a:srgbClr val="CCD3EA">
                <a:alpha val="89800"/>
              </a:srgbClr>
            </a:solidFill>
            <a:ln cap="flat" cmpd="sng" w="25400">
              <a:solidFill>
                <a:srgbClr val="CCD3EA">
                  <a:alpha val="89800"/>
                </a:srgbClr>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2" name="Google Shape;292;g2285d785dff_0_258"/>
            <p:cNvSpPr txBox="1"/>
            <p:nvPr/>
          </p:nvSpPr>
          <p:spPr>
            <a:xfrm>
              <a:off x="10468" y="435018"/>
              <a:ext cx="2471700" cy="4732200"/>
            </a:xfrm>
            <a:prstGeom prst="rect">
              <a:avLst/>
            </a:prstGeom>
            <a:noFill/>
            <a:ln>
              <a:noFill/>
            </a:ln>
          </p:spPr>
          <p:txBody>
            <a:bodyPr anchorCtr="0" anchor="t" bIns="144000" lIns="96000" spcFirstLastPara="1" rIns="128000" wrap="square" tIns="96000">
              <a:noAutofit/>
            </a:bodyPr>
            <a:lstStyle/>
            <a:p>
              <a:pPr indent="0" lvl="0" marL="0" marR="0" rtl="0" algn="l">
                <a:lnSpc>
                  <a:spcPct val="100000"/>
                </a:lnSpc>
                <a:spcBef>
                  <a:spcPts val="0"/>
                </a:spcBef>
                <a:spcAft>
                  <a:spcPts val="0"/>
                </a:spcAft>
                <a:buNone/>
              </a:pPr>
              <a:r>
                <a:rPr b="0" i="0" lang="nl-NL" sz="1800" u="none" cap="none" strike="noStrike">
                  <a:solidFill>
                    <a:srgbClr val="000000"/>
                  </a:solidFill>
                  <a:latin typeface="Verdana"/>
                  <a:ea typeface="Verdana"/>
                  <a:cs typeface="Verdana"/>
                  <a:sym typeface="Verdana"/>
                </a:rPr>
                <a:t>Economic Bicameralism</a:t>
              </a:r>
              <a:r>
                <a:rPr lang="nl-NL" sz="1800">
                  <a:latin typeface="Verdana"/>
                  <a:ea typeface="Verdana"/>
                  <a:cs typeface="Verdana"/>
                  <a:sym typeface="Verdana"/>
                </a:rPr>
                <a:t> means that l</a:t>
              </a:r>
              <a:r>
                <a:rPr b="0" i="0" lang="nl-NL" sz="1800" u="none" cap="none" strike="noStrike">
                  <a:solidFill>
                    <a:srgbClr val="000000"/>
                  </a:solidFill>
                  <a:latin typeface="Verdana"/>
                  <a:ea typeface="Verdana"/>
                  <a:cs typeface="Verdana"/>
                  <a:sym typeface="Verdana"/>
                </a:rPr>
                <a:t>arge companies get:</a:t>
              </a:r>
              <a:endParaRPr b="0" i="0" sz="1800" u="none" cap="none" strike="noStrike">
                <a:solidFill>
                  <a:srgbClr val="000000"/>
                </a:solidFill>
                <a:latin typeface="Verdana"/>
                <a:ea typeface="Verdana"/>
                <a:cs typeface="Verdana"/>
                <a:sym typeface="Verdana"/>
              </a:endParaRPr>
            </a:p>
            <a:p>
              <a:pPr indent="-171450" lvl="1" marL="171450" marR="0" rtl="0" algn="l">
                <a:lnSpc>
                  <a:spcPct val="100000"/>
                </a:lnSpc>
                <a:spcBef>
                  <a:spcPts val="270"/>
                </a:spcBef>
                <a:spcAft>
                  <a:spcPts val="0"/>
                </a:spcAft>
                <a:buClr>
                  <a:srgbClr val="000000"/>
                </a:buClr>
                <a:buSzPts val="1800"/>
                <a:buFont typeface="Arial"/>
                <a:buChar char="•"/>
              </a:pPr>
              <a:r>
                <a:rPr b="0" i="0" lang="nl-NL" sz="1800" u="none" cap="none" strike="noStrike">
                  <a:solidFill>
                    <a:srgbClr val="000000"/>
                  </a:solidFill>
                  <a:latin typeface="Verdana"/>
                  <a:ea typeface="Verdana"/>
                  <a:cs typeface="Verdana"/>
                  <a:sym typeface="Verdana"/>
                </a:rPr>
                <a:t>a Chamber of Capital</a:t>
              </a:r>
              <a:endParaRPr b="0" i="0" sz="1800" u="none" cap="none" strike="noStrike">
                <a:solidFill>
                  <a:srgbClr val="000000"/>
                </a:solidFill>
                <a:latin typeface="Verdana"/>
                <a:ea typeface="Verdana"/>
                <a:cs typeface="Verdana"/>
                <a:sym typeface="Verdana"/>
              </a:endParaRPr>
            </a:p>
            <a:p>
              <a:pPr indent="-171450" lvl="1" marL="171450" marR="0" rtl="0" algn="l">
                <a:lnSpc>
                  <a:spcPct val="100000"/>
                </a:lnSpc>
                <a:spcBef>
                  <a:spcPts val="270"/>
                </a:spcBef>
                <a:spcAft>
                  <a:spcPts val="0"/>
                </a:spcAft>
                <a:buClr>
                  <a:srgbClr val="000000"/>
                </a:buClr>
                <a:buSzPts val="1800"/>
                <a:buFont typeface="Arial"/>
                <a:buChar char="•"/>
              </a:pPr>
              <a:r>
                <a:rPr b="0" i="0" lang="nl-NL" sz="1800" u="none" cap="none" strike="noStrike">
                  <a:solidFill>
                    <a:srgbClr val="000000"/>
                  </a:solidFill>
                  <a:latin typeface="Verdana"/>
                  <a:ea typeface="Verdana"/>
                  <a:cs typeface="Verdana"/>
                  <a:sym typeface="Verdana"/>
                </a:rPr>
                <a:t>a Chamber of Labour</a:t>
              </a:r>
              <a:endParaRPr b="0" i="0" sz="1800" u="none" cap="none" strike="noStrike">
                <a:solidFill>
                  <a:srgbClr val="000000"/>
                </a:solidFill>
                <a:latin typeface="Verdana"/>
                <a:ea typeface="Verdana"/>
                <a:cs typeface="Verdana"/>
                <a:sym typeface="Verdana"/>
              </a:endParaRPr>
            </a:p>
          </p:txBody>
        </p:sp>
        <p:sp>
          <p:nvSpPr>
            <p:cNvPr id="293" name="Google Shape;293;g2285d785dff_0_258"/>
            <p:cNvSpPr/>
            <p:nvPr/>
          </p:nvSpPr>
          <p:spPr>
            <a:xfrm>
              <a:off x="2828167" y="0"/>
              <a:ext cx="2471700" cy="435000"/>
            </a:xfrm>
            <a:prstGeom prst="rect">
              <a:avLst/>
            </a:prstGeom>
            <a:solidFill>
              <a:srgbClr val="4372C3"/>
            </a:solidFill>
            <a:ln cap="flat" cmpd="sng" w="25400">
              <a:solidFill>
                <a:srgbClr val="4372C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4" name="Google Shape;294;g2285d785dff_0_258"/>
            <p:cNvSpPr txBox="1"/>
            <p:nvPr/>
          </p:nvSpPr>
          <p:spPr>
            <a:xfrm>
              <a:off x="2828167" y="0"/>
              <a:ext cx="2471700" cy="435000"/>
            </a:xfrm>
            <a:prstGeom prst="rect">
              <a:avLst/>
            </a:prstGeom>
            <a:noFill/>
            <a:ln>
              <a:noFill/>
            </a:ln>
          </p:spPr>
          <p:txBody>
            <a:bodyPr anchorCtr="0" anchor="ctr" bIns="73150" lIns="128000" spcFirstLastPara="1" rIns="128000" wrap="square" tIns="73150">
              <a:noAutofit/>
            </a:bodyPr>
            <a:lstStyle/>
            <a:p>
              <a:pPr indent="0" lvl="0" marL="0" marR="0" rtl="0" algn="ctr">
                <a:lnSpc>
                  <a:spcPct val="100000"/>
                </a:lnSpc>
                <a:spcBef>
                  <a:spcPts val="0"/>
                </a:spcBef>
                <a:spcAft>
                  <a:spcPts val="0"/>
                </a:spcAft>
                <a:buClr>
                  <a:srgbClr val="000000"/>
                </a:buClr>
                <a:buSzPts val="1800"/>
                <a:buFont typeface="Arial"/>
                <a:buNone/>
              </a:pPr>
              <a:r>
                <a:rPr b="0" i="0" lang="nl-NL" sz="1800" u="none" cap="none" strike="noStrike">
                  <a:solidFill>
                    <a:schemeClr val="lt1"/>
                  </a:solidFill>
                  <a:latin typeface="Verdana"/>
                  <a:ea typeface="Verdana"/>
                  <a:cs typeface="Verdana"/>
                  <a:sym typeface="Verdana"/>
                </a:rPr>
                <a:t>Logic</a:t>
              </a:r>
              <a:endParaRPr b="0" i="0" sz="1800" u="none" cap="none" strike="noStrike">
                <a:solidFill>
                  <a:schemeClr val="lt1"/>
                </a:solidFill>
                <a:latin typeface="Verdana"/>
                <a:ea typeface="Verdana"/>
                <a:cs typeface="Verdana"/>
                <a:sym typeface="Verdana"/>
              </a:endParaRPr>
            </a:p>
          </p:txBody>
        </p:sp>
        <p:sp>
          <p:nvSpPr>
            <p:cNvPr id="295" name="Google Shape;295;g2285d785dff_0_258"/>
            <p:cNvSpPr/>
            <p:nvPr/>
          </p:nvSpPr>
          <p:spPr>
            <a:xfrm>
              <a:off x="2828167" y="435018"/>
              <a:ext cx="2471700" cy="4732200"/>
            </a:xfrm>
            <a:prstGeom prst="rect">
              <a:avLst/>
            </a:prstGeom>
            <a:solidFill>
              <a:srgbClr val="CCD3EA">
                <a:alpha val="89800"/>
              </a:srgbClr>
            </a:solidFill>
            <a:ln cap="flat" cmpd="sng" w="25400">
              <a:solidFill>
                <a:srgbClr val="CCD3EA">
                  <a:alpha val="89800"/>
                </a:srgbClr>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6" name="Google Shape;296;g2285d785dff_0_258"/>
            <p:cNvSpPr txBox="1"/>
            <p:nvPr/>
          </p:nvSpPr>
          <p:spPr>
            <a:xfrm>
              <a:off x="2828167" y="435018"/>
              <a:ext cx="2471700" cy="4732200"/>
            </a:xfrm>
            <a:prstGeom prst="rect">
              <a:avLst/>
            </a:prstGeom>
            <a:noFill/>
            <a:ln>
              <a:noFill/>
            </a:ln>
          </p:spPr>
          <p:txBody>
            <a:bodyPr anchorCtr="0" anchor="t" bIns="144000" lIns="96000" spcFirstLastPara="1" rIns="128000" wrap="square" tIns="96000">
              <a:noAutofit/>
            </a:bodyPr>
            <a:lstStyle/>
            <a:p>
              <a:pPr indent="-171450" lvl="1" marL="171450" marR="0" rtl="0" algn="l">
                <a:lnSpc>
                  <a:spcPct val="100000"/>
                </a:lnSpc>
                <a:spcBef>
                  <a:spcPts val="0"/>
                </a:spcBef>
                <a:spcAft>
                  <a:spcPts val="0"/>
                </a:spcAft>
                <a:buClr>
                  <a:srgbClr val="000000"/>
                </a:buClr>
                <a:buSzPts val="1800"/>
                <a:buFont typeface="Arial"/>
                <a:buChar char="•"/>
              </a:pPr>
              <a:r>
                <a:rPr b="0" i="0" lang="nl-NL" sz="1800" u="none" cap="none" strike="noStrike">
                  <a:solidFill>
                    <a:srgbClr val="000000"/>
                  </a:solidFill>
                  <a:latin typeface="Verdana"/>
                  <a:ea typeface="Verdana"/>
                  <a:cs typeface="Verdana"/>
                  <a:sym typeface="Verdana"/>
                </a:rPr>
                <a:t>Firms as political entities </a:t>
              </a:r>
              <a:endParaRPr b="0" i="0" sz="1800" u="none" cap="none" strike="noStrike">
                <a:solidFill>
                  <a:srgbClr val="000000"/>
                </a:solidFill>
                <a:latin typeface="Verdana"/>
                <a:ea typeface="Verdana"/>
                <a:cs typeface="Verdana"/>
                <a:sym typeface="Verdana"/>
              </a:endParaRPr>
            </a:p>
            <a:p>
              <a:pPr indent="-171450" lvl="1" marL="171450" marR="0" rtl="0" algn="l">
                <a:lnSpc>
                  <a:spcPct val="100000"/>
                </a:lnSpc>
                <a:spcBef>
                  <a:spcPts val="270"/>
                </a:spcBef>
                <a:spcAft>
                  <a:spcPts val="0"/>
                </a:spcAft>
                <a:buClr>
                  <a:srgbClr val="000000"/>
                </a:buClr>
                <a:buSzPts val="1800"/>
                <a:buFont typeface="Arial"/>
                <a:buChar char="•"/>
              </a:pPr>
              <a:r>
                <a:rPr b="0" i="0" lang="nl-NL" sz="1800" u="none" cap="none" strike="noStrike">
                  <a:solidFill>
                    <a:srgbClr val="000000"/>
                  </a:solidFill>
                  <a:latin typeface="Verdana"/>
                  <a:ea typeface="Verdana"/>
                  <a:cs typeface="Verdana"/>
                  <a:sym typeface="Verdana"/>
                </a:rPr>
                <a:t>Firms have moral dimensions as they distribute scarce resources, have contested power relations and must constantly (re)define their goals</a:t>
              </a:r>
              <a:endParaRPr b="0" i="0" sz="1800" u="none" cap="none" strike="noStrike">
                <a:solidFill>
                  <a:srgbClr val="000000"/>
                </a:solidFill>
                <a:latin typeface="Verdana"/>
                <a:ea typeface="Verdana"/>
                <a:cs typeface="Verdana"/>
                <a:sym typeface="Verdana"/>
              </a:endParaRPr>
            </a:p>
            <a:p>
              <a:pPr indent="-171450" lvl="1" marL="171450" marR="0" rtl="0" algn="l">
                <a:lnSpc>
                  <a:spcPct val="100000"/>
                </a:lnSpc>
                <a:spcBef>
                  <a:spcPts val="270"/>
                </a:spcBef>
                <a:spcAft>
                  <a:spcPts val="0"/>
                </a:spcAft>
                <a:buClr>
                  <a:srgbClr val="000000"/>
                </a:buClr>
                <a:buSzPts val="1800"/>
                <a:buFont typeface="Arial"/>
                <a:buChar char="•"/>
              </a:pPr>
              <a:r>
                <a:rPr lang="nl-NL" sz="1800">
                  <a:latin typeface="Verdana"/>
                  <a:ea typeface="Verdana"/>
                  <a:cs typeface="Verdana"/>
                  <a:sym typeface="Verdana"/>
                </a:rPr>
                <a:t>T</a:t>
              </a:r>
              <a:r>
                <a:rPr b="0" i="0" lang="nl-NL" sz="1800" u="none" cap="none" strike="noStrike">
                  <a:solidFill>
                    <a:srgbClr val="000000"/>
                  </a:solidFill>
                  <a:latin typeface="Verdana"/>
                  <a:ea typeface="Verdana"/>
                  <a:cs typeface="Verdana"/>
                  <a:sym typeface="Verdana"/>
                </a:rPr>
                <a:t>he objections to the firm-state analogy are invalid</a:t>
              </a:r>
              <a:endParaRPr b="0" i="0" sz="1800" u="none" cap="none" strike="noStrike">
                <a:solidFill>
                  <a:srgbClr val="000000"/>
                </a:solidFill>
                <a:latin typeface="Verdana"/>
                <a:ea typeface="Verdana"/>
                <a:cs typeface="Verdana"/>
                <a:sym typeface="Verdana"/>
              </a:endParaRPr>
            </a:p>
          </p:txBody>
        </p:sp>
        <p:sp>
          <p:nvSpPr>
            <p:cNvPr id="297" name="Google Shape;297;g2285d785dff_0_258"/>
            <p:cNvSpPr/>
            <p:nvPr/>
          </p:nvSpPr>
          <p:spPr>
            <a:xfrm>
              <a:off x="5645865" y="0"/>
              <a:ext cx="2471700" cy="435000"/>
            </a:xfrm>
            <a:prstGeom prst="rect">
              <a:avLst/>
            </a:prstGeom>
            <a:solidFill>
              <a:srgbClr val="4372C3"/>
            </a:solidFill>
            <a:ln cap="flat" cmpd="sng" w="25400">
              <a:solidFill>
                <a:srgbClr val="4372C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8" name="Google Shape;298;g2285d785dff_0_258"/>
            <p:cNvSpPr txBox="1"/>
            <p:nvPr/>
          </p:nvSpPr>
          <p:spPr>
            <a:xfrm>
              <a:off x="5645865" y="0"/>
              <a:ext cx="2471700" cy="435000"/>
            </a:xfrm>
            <a:prstGeom prst="rect">
              <a:avLst/>
            </a:prstGeom>
            <a:noFill/>
            <a:ln>
              <a:noFill/>
            </a:ln>
          </p:spPr>
          <p:txBody>
            <a:bodyPr anchorCtr="0" anchor="ctr" bIns="73150" lIns="128000" spcFirstLastPara="1" rIns="128000" wrap="square" tIns="73150">
              <a:noAutofit/>
            </a:bodyPr>
            <a:lstStyle/>
            <a:p>
              <a:pPr indent="0" lvl="0" marL="0" marR="0" rtl="0" algn="ctr">
                <a:lnSpc>
                  <a:spcPct val="100000"/>
                </a:lnSpc>
                <a:spcBef>
                  <a:spcPts val="0"/>
                </a:spcBef>
                <a:spcAft>
                  <a:spcPts val="0"/>
                </a:spcAft>
                <a:buClr>
                  <a:srgbClr val="000000"/>
                </a:buClr>
                <a:buSzPts val="1800"/>
                <a:buFont typeface="Arial"/>
                <a:buNone/>
              </a:pPr>
              <a:r>
                <a:rPr b="0" i="0" lang="nl-NL" sz="1800" u="none" cap="none" strike="noStrike">
                  <a:solidFill>
                    <a:schemeClr val="lt1"/>
                  </a:solidFill>
                  <a:latin typeface="Verdana"/>
                  <a:ea typeface="Verdana"/>
                  <a:cs typeface="Verdana"/>
                  <a:sym typeface="Verdana"/>
                </a:rPr>
                <a:t>Intended outcome</a:t>
              </a:r>
              <a:endParaRPr/>
            </a:p>
          </p:txBody>
        </p:sp>
        <p:sp>
          <p:nvSpPr>
            <p:cNvPr id="299" name="Google Shape;299;g2285d785dff_0_258"/>
            <p:cNvSpPr/>
            <p:nvPr/>
          </p:nvSpPr>
          <p:spPr>
            <a:xfrm>
              <a:off x="5645865" y="435018"/>
              <a:ext cx="2471700" cy="4732200"/>
            </a:xfrm>
            <a:prstGeom prst="rect">
              <a:avLst/>
            </a:prstGeom>
            <a:solidFill>
              <a:srgbClr val="CCD3EA">
                <a:alpha val="89800"/>
              </a:srgbClr>
            </a:solidFill>
            <a:ln cap="flat" cmpd="sng" w="25400">
              <a:solidFill>
                <a:srgbClr val="CCD3EA">
                  <a:alpha val="89800"/>
                </a:srgbClr>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0" name="Google Shape;300;g2285d785dff_0_258"/>
            <p:cNvSpPr txBox="1"/>
            <p:nvPr/>
          </p:nvSpPr>
          <p:spPr>
            <a:xfrm>
              <a:off x="5645865" y="435018"/>
              <a:ext cx="2471700" cy="4732200"/>
            </a:xfrm>
            <a:prstGeom prst="rect">
              <a:avLst/>
            </a:prstGeom>
            <a:noFill/>
            <a:ln>
              <a:noFill/>
            </a:ln>
          </p:spPr>
          <p:txBody>
            <a:bodyPr anchorCtr="0" anchor="t" bIns="144000" lIns="96000" spcFirstLastPara="1" rIns="128000" wrap="square" tIns="96000">
              <a:noAutofit/>
            </a:bodyPr>
            <a:lstStyle/>
            <a:p>
              <a:pPr indent="-171450" lvl="1" marL="171450" marR="0" rtl="0" algn="l">
                <a:lnSpc>
                  <a:spcPct val="100000"/>
                </a:lnSpc>
                <a:spcBef>
                  <a:spcPts val="0"/>
                </a:spcBef>
                <a:spcAft>
                  <a:spcPts val="0"/>
                </a:spcAft>
                <a:buClr>
                  <a:srgbClr val="000000"/>
                </a:buClr>
                <a:buSzPts val="1800"/>
                <a:buFont typeface="Arial"/>
                <a:buChar char="•"/>
              </a:pPr>
              <a:r>
                <a:rPr b="0" i="0" lang="nl-NL" sz="1800" u="none" cap="none" strike="noStrike">
                  <a:solidFill>
                    <a:srgbClr val="000000"/>
                  </a:solidFill>
                  <a:latin typeface="Verdana"/>
                  <a:ea typeface="Verdana"/>
                  <a:cs typeface="Verdana"/>
                  <a:sym typeface="Verdana"/>
                </a:rPr>
                <a:t>Democratising capitalism: Just and legitimate but also still efficient.</a:t>
              </a:r>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4" name="Shape 304"/>
        <p:cNvGrpSpPr/>
        <p:nvPr/>
      </p:nvGrpSpPr>
      <p:grpSpPr>
        <a:xfrm>
          <a:off x="0" y="0"/>
          <a:ext cx="0" cy="0"/>
          <a:chOff x="0" y="0"/>
          <a:chExt cx="0" cy="0"/>
        </a:xfrm>
      </p:grpSpPr>
      <p:sp>
        <p:nvSpPr>
          <p:cNvPr id="305" name="Google Shape;305;g2285d785dff_0_275"/>
          <p:cNvSpPr/>
          <p:nvPr/>
        </p:nvSpPr>
        <p:spPr>
          <a:xfrm>
            <a:off x="71900" y="3851052"/>
            <a:ext cx="3225000" cy="1262400"/>
          </a:xfrm>
          <a:prstGeom prst="rect">
            <a:avLst/>
          </a:prstGeom>
          <a:solidFill>
            <a:schemeClr val="accent2"/>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r">
              <a:lnSpc>
                <a:spcPct val="100000"/>
              </a:lnSpc>
              <a:spcBef>
                <a:spcPts val="0"/>
              </a:spcBef>
              <a:spcAft>
                <a:spcPts val="0"/>
              </a:spcAft>
              <a:buNone/>
            </a:pPr>
            <a:r>
              <a:rPr b="0" i="0" lang="nl-NL" sz="1800" u="none" cap="none" strike="noStrike">
                <a:solidFill>
                  <a:schemeClr val="lt1"/>
                </a:solidFill>
                <a:latin typeface="Verdana"/>
                <a:ea typeface="Verdana"/>
                <a:cs typeface="Verdana"/>
                <a:sym typeface="Verdana"/>
              </a:rPr>
              <a:t>Current System:</a:t>
            </a:r>
            <a:endParaRPr/>
          </a:p>
          <a:p>
            <a:pPr indent="0" lvl="0" marL="0" marR="0" rtl="0" algn="r">
              <a:lnSpc>
                <a:spcPct val="100000"/>
              </a:lnSpc>
              <a:spcBef>
                <a:spcPts val="0"/>
              </a:spcBef>
              <a:spcAft>
                <a:spcPts val="0"/>
              </a:spcAft>
              <a:buNone/>
            </a:pPr>
            <a:r>
              <a:rPr b="0" i="0" lang="nl-NL" sz="1800" u="none" cap="none" strike="noStrike">
                <a:solidFill>
                  <a:schemeClr val="lt1"/>
                </a:solidFill>
                <a:latin typeface="Verdana"/>
                <a:ea typeface="Verdana"/>
                <a:cs typeface="Verdana"/>
                <a:sym typeface="Verdana"/>
              </a:rPr>
              <a:t>Excessive </a:t>
            </a:r>
            <a:br>
              <a:rPr b="0" i="0" lang="nl-NL" sz="1800" u="none" cap="none" strike="noStrike">
                <a:solidFill>
                  <a:schemeClr val="lt1"/>
                </a:solidFill>
                <a:latin typeface="Verdana"/>
                <a:ea typeface="Verdana"/>
                <a:cs typeface="Verdana"/>
                <a:sym typeface="Verdana"/>
              </a:rPr>
            </a:br>
            <a:r>
              <a:rPr b="0" i="0" lang="nl-NL" sz="1800" u="none" cap="none" strike="noStrike">
                <a:solidFill>
                  <a:schemeClr val="lt1"/>
                </a:solidFill>
                <a:latin typeface="Verdana"/>
                <a:ea typeface="Verdana"/>
                <a:cs typeface="Verdana"/>
                <a:sym typeface="Verdana"/>
              </a:rPr>
              <a:t>consumption </a:t>
            </a:r>
            <a:endParaRPr/>
          </a:p>
          <a:p>
            <a:pPr indent="0" lvl="0" marL="0" marR="0" rtl="0" algn="r">
              <a:lnSpc>
                <a:spcPct val="100000"/>
              </a:lnSpc>
              <a:spcBef>
                <a:spcPts val="0"/>
              </a:spcBef>
              <a:spcAft>
                <a:spcPts val="0"/>
              </a:spcAft>
              <a:buNone/>
            </a:pPr>
            <a:r>
              <a:rPr b="0" i="0" lang="nl-NL" sz="1800" u="none" cap="none" strike="noStrike">
                <a:solidFill>
                  <a:schemeClr val="lt1"/>
                </a:solidFill>
                <a:latin typeface="Verdana"/>
                <a:ea typeface="Verdana"/>
                <a:cs typeface="Verdana"/>
                <a:sym typeface="Verdana"/>
              </a:rPr>
              <a:t>by the rich</a:t>
            </a:r>
            <a:endParaRPr/>
          </a:p>
        </p:txBody>
      </p:sp>
      <p:sp>
        <p:nvSpPr>
          <p:cNvPr id="306" name="Google Shape;306;g2285d785dff_0_275"/>
          <p:cNvSpPr txBox="1"/>
          <p:nvPr/>
        </p:nvSpPr>
        <p:spPr>
          <a:xfrm>
            <a:off x="838200" y="2782519"/>
            <a:ext cx="10515600" cy="646500"/>
          </a:xfrm>
          <a:prstGeom prst="rect">
            <a:avLst/>
          </a:prstGeom>
          <a:noFill/>
          <a:ln>
            <a:noFill/>
          </a:ln>
        </p:spPr>
        <p:txBody>
          <a:bodyPr anchorCtr="0" anchor="ctr" bIns="45700" lIns="91425" spcFirstLastPara="1" rIns="91425" wrap="square" tIns="45700">
            <a:normAutofit lnSpcReduction="10000"/>
          </a:bodyPr>
          <a:lstStyle/>
          <a:p>
            <a:pPr indent="0" lvl="0" marL="0" marR="0" rtl="0" algn="l">
              <a:lnSpc>
                <a:spcPct val="90000"/>
              </a:lnSpc>
              <a:spcBef>
                <a:spcPts val="0"/>
              </a:spcBef>
              <a:spcAft>
                <a:spcPts val="0"/>
              </a:spcAft>
              <a:buClr>
                <a:srgbClr val="F47D2C"/>
              </a:buClr>
              <a:buSzPts val="1800"/>
              <a:buFont typeface="Arial"/>
              <a:buNone/>
            </a:pPr>
            <a:r>
              <a:rPr b="0" i="0" lang="nl-NL" sz="4400" u="none" cap="none" strike="noStrike">
                <a:solidFill>
                  <a:srgbClr val="F47D2C"/>
                </a:solidFill>
                <a:latin typeface="Verdana"/>
                <a:ea typeface="Verdana"/>
                <a:cs typeface="Verdana"/>
                <a:sym typeface="Verdana"/>
              </a:rPr>
              <a:t>Degrowth: The reasoning</a:t>
            </a:r>
            <a:endParaRPr/>
          </a:p>
        </p:txBody>
      </p:sp>
      <p:sp>
        <p:nvSpPr>
          <p:cNvPr id="307" name="Google Shape;307;g2285d785dff_0_275"/>
          <p:cNvSpPr/>
          <p:nvPr/>
        </p:nvSpPr>
        <p:spPr>
          <a:xfrm>
            <a:off x="3562300" y="3851051"/>
            <a:ext cx="3225000" cy="1262400"/>
          </a:xfrm>
          <a:prstGeom prst="rect">
            <a:avLst/>
          </a:prstGeom>
          <a:solidFill>
            <a:schemeClr val="accent2"/>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r">
              <a:lnSpc>
                <a:spcPct val="100000"/>
              </a:lnSpc>
              <a:spcBef>
                <a:spcPts val="0"/>
              </a:spcBef>
              <a:spcAft>
                <a:spcPts val="0"/>
              </a:spcAft>
              <a:buNone/>
            </a:pPr>
            <a:r>
              <a:rPr b="0" i="0" lang="nl-NL" sz="1800" u="none" cap="none" strike="noStrike">
                <a:solidFill>
                  <a:schemeClr val="lt1"/>
                </a:solidFill>
                <a:latin typeface="Verdana"/>
                <a:ea typeface="Verdana"/>
                <a:cs typeface="Verdana"/>
                <a:sym typeface="Verdana"/>
              </a:rPr>
              <a:t>Problem:</a:t>
            </a:r>
            <a:endParaRPr/>
          </a:p>
          <a:p>
            <a:pPr indent="0" lvl="0" marL="0" marR="0" rtl="0" algn="r">
              <a:lnSpc>
                <a:spcPct val="100000"/>
              </a:lnSpc>
              <a:spcBef>
                <a:spcPts val="0"/>
              </a:spcBef>
              <a:spcAft>
                <a:spcPts val="0"/>
              </a:spcAft>
              <a:buNone/>
            </a:pPr>
            <a:r>
              <a:rPr b="0" i="0" lang="nl-NL" sz="1800" u="none" cap="none" strike="noStrike">
                <a:solidFill>
                  <a:schemeClr val="lt1"/>
                </a:solidFill>
                <a:latin typeface="Verdana"/>
                <a:ea typeface="Verdana"/>
                <a:cs typeface="Verdana"/>
                <a:sym typeface="Verdana"/>
              </a:rPr>
              <a:t>Ecological </a:t>
            </a:r>
            <a:br>
              <a:rPr b="0" i="0" lang="nl-NL" sz="1800" u="none" cap="none" strike="noStrike">
                <a:solidFill>
                  <a:schemeClr val="lt1"/>
                </a:solidFill>
                <a:latin typeface="Verdana"/>
                <a:ea typeface="Verdana"/>
                <a:cs typeface="Verdana"/>
                <a:sym typeface="Verdana"/>
              </a:rPr>
            </a:br>
            <a:r>
              <a:rPr b="0" i="0" lang="nl-NL" sz="1800" u="none" cap="none" strike="noStrike">
                <a:solidFill>
                  <a:schemeClr val="lt1"/>
                </a:solidFill>
                <a:latin typeface="Verdana"/>
                <a:ea typeface="Verdana"/>
                <a:cs typeface="Verdana"/>
                <a:sym typeface="Verdana"/>
              </a:rPr>
              <a:t>degradation</a:t>
            </a:r>
            <a:endParaRPr/>
          </a:p>
        </p:txBody>
      </p:sp>
      <p:sp>
        <p:nvSpPr>
          <p:cNvPr id="308" name="Google Shape;308;g2285d785dff_0_275"/>
          <p:cNvSpPr txBox="1"/>
          <p:nvPr/>
        </p:nvSpPr>
        <p:spPr>
          <a:xfrm>
            <a:off x="7052700" y="3790125"/>
            <a:ext cx="2345400" cy="738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1" lang="nl-NL">
                <a:latin typeface="Verdana"/>
                <a:ea typeface="Verdana"/>
                <a:cs typeface="Verdana"/>
                <a:sym typeface="Verdana"/>
              </a:rPr>
              <a:t>Proposed </a:t>
            </a:r>
            <a:r>
              <a:rPr b="1" i="0" lang="nl-NL" sz="1400" u="none" cap="none" strike="noStrike">
                <a:solidFill>
                  <a:srgbClr val="000000"/>
                </a:solidFill>
                <a:latin typeface="Verdana"/>
                <a:ea typeface="Verdana"/>
                <a:cs typeface="Verdana"/>
                <a:sym typeface="Verdana"/>
              </a:rPr>
              <a:t>Solution:</a:t>
            </a:r>
            <a:br>
              <a:rPr b="0" i="0" lang="nl-NL" sz="1400" u="none" cap="none" strike="noStrike">
                <a:solidFill>
                  <a:srgbClr val="000000"/>
                </a:solidFill>
                <a:latin typeface="Verdana"/>
                <a:ea typeface="Verdana"/>
                <a:cs typeface="Verdana"/>
                <a:sym typeface="Verdana"/>
              </a:rPr>
            </a:br>
            <a:r>
              <a:rPr b="0" i="0" lang="nl-NL" sz="1400" u="none" cap="none" strike="noStrike">
                <a:solidFill>
                  <a:srgbClr val="000000"/>
                </a:solidFill>
                <a:latin typeface="Verdana"/>
                <a:ea typeface="Verdana"/>
                <a:cs typeface="Verdana"/>
                <a:sym typeface="Verdana"/>
              </a:rPr>
              <a:t>Planned reduction of throughput</a:t>
            </a:r>
            <a:endParaRPr/>
          </a:p>
        </p:txBody>
      </p:sp>
      <p:sp>
        <p:nvSpPr>
          <p:cNvPr id="309" name="Google Shape;309;g2285d785dff_0_275"/>
          <p:cNvSpPr txBox="1"/>
          <p:nvPr/>
        </p:nvSpPr>
        <p:spPr>
          <a:xfrm>
            <a:off x="7052800" y="4590325"/>
            <a:ext cx="2345400" cy="523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1" lang="nl-NL">
                <a:latin typeface="Verdana"/>
                <a:ea typeface="Verdana"/>
                <a:cs typeface="Verdana"/>
                <a:sym typeface="Verdana"/>
              </a:rPr>
              <a:t>Alternative </a:t>
            </a:r>
            <a:r>
              <a:rPr b="1" i="0" lang="nl-NL" sz="1400" u="none" cap="none" strike="noStrike">
                <a:solidFill>
                  <a:srgbClr val="000000"/>
                </a:solidFill>
                <a:latin typeface="Verdana"/>
                <a:ea typeface="Verdana"/>
                <a:cs typeface="Verdana"/>
                <a:sym typeface="Verdana"/>
              </a:rPr>
              <a:t>Solution:</a:t>
            </a:r>
            <a:br>
              <a:rPr b="1" i="0" lang="nl-NL" sz="1400" u="none" cap="none" strike="noStrike">
                <a:solidFill>
                  <a:srgbClr val="000000"/>
                </a:solidFill>
                <a:latin typeface="Verdana"/>
                <a:ea typeface="Verdana"/>
                <a:cs typeface="Verdana"/>
                <a:sym typeface="Verdana"/>
              </a:rPr>
            </a:br>
            <a:r>
              <a:rPr b="0" i="0" lang="nl-NL" sz="1400" u="none" cap="none" strike="noStrike">
                <a:solidFill>
                  <a:srgbClr val="000000"/>
                </a:solidFill>
                <a:latin typeface="Verdana"/>
                <a:ea typeface="Verdana"/>
                <a:cs typeface="Verdana"/>
                <a:sym typeface="Verdana"/>
              </a:rPr>
              <a:t>Green growth</a:t>
            </a:r>
            <a:endParaRPr/>
          </a:p>
        </p:txBody>
      </p:sp>
      <p:sp>
        <p:nvSpPr>
          <p:cNvPr id="310" name="Google Shape;310;g2285d785dff_0_275"/>
          <p:cNvSpPr/>
          <p:nvPr/>
        </p:nvSpPr>
        <p:spPr>
          <a:xfrm>
            <a:off x="9782822" y="3859750"/>
            <a:ext cx="2409300" cy="1000800"/>
          </a:xfrm>
          <a:prstGeom prst="rect">
            <a:avLst/>
          </a:prstGeom>
          <a:solidFill>
            <a:schemeClr val="accent2"/>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r">
              <a:lnSpc>
                <a:spcPct val="100000"/>
              </a:lnSpc>
              <a:spcBef>
                <a:spcPts val="0"/>
              </a:spcBef>
              <a:spcAft>
                <a:spcPts val="0"/>
              </a:spcAft>
              <a:buNone/>
            </a:pPr>
            <a:r>
              <a:rPr b="0" i="0" lang="nl-NL" sz="1800" u="none" cap="none" strike="noStrike">
                <a:solidFill>
                  <a:schemeClr val="lt1"/>
                </a:solidFill>
                <a:latin typeface="Verdana"/>
                <a:ea typeface="Verdana"/>
                <a:cs typeface="Verdana"/>
                <a:sym typeface="Verdana"/>
              </a:rPr>
              <a:t>Goal:</a:t>
            </a:r>
            <a:r>
              <a:rPr lang="nl-NL" sz="1800">
                <a:solidFill>
                  <a:schemeClr val="lt1"/>
                </a:solidFill>
                <a:latin typeface="Verdana"/>
                <a:ea typeface="Verdana"/>
                <a:cs typeface="Verdana"/>
                <a:sym typeface="Verdana"/>
              </a:rPr>
              <a:t> </a:t>
            </a:r>
            <a:r>
              <a:rPr b="0" i="0" lang="nl-NL" sz="1800" u="none" cap="none" strike="noStrike">
                <a:solidFill>
                  <a:schemeClr val="lt1"/>
                </a:solidFill>
                <a:latin typeface="Verdana"/>
                <a:ea typeface="Verdana"/>
                <a:cs typeface="Verdana"/>
                <a:sym typeface="Verdana"/>
              </a:rPr>
              <a:t>Just transition</a:t>
            </a:r>
            <a:endParaRPr/>
          </a:p>
        </p:txBody>
      </p:sp>
      <p:cxnSp>
        <p:nvCxnSpPr>
          <p:cNvPr id="311" name="Google Shape;311;g2285d785dff_0_275"/>
          <p:cNvCxnSpPr>
            <a:stCxn id="307" idx="3"/>
            <a:endCxn id="308" idx="1"/>
          </p:cNvCxnSpPr>
          <p:nvPr/>
        </p:nvCxnSpPr>
        <p:spPr>
          <a:xfrm flipH="1" rot="10800000">
            <a:off x="6787300" y="4159451"/>
            <a:ext cx="265500" cy="322800"/>
          </a:xfrm>
          <a:prstGeom prst="curvedConnector3">
            <a:avLst>
              <a:gd fmla="val 49981" name="adj1"/>
            </a:avLst>
          </a:prstGeom>
          <a:noFill/>
          <a:ln cap="flat" cmpd="sng" w="38100">
            <a:solidFill>
              <a:srgbClr val="F57D2B"/>
            </a:solidFill>
            <a:prstDash val="solid"/>
            <a:round/>
            <a:headEnd len="sm" w="sm" type="none"/>
            <a:tailEnd len="med" w="med" type="triangle"/>
          </a:ln>
        </p:spPr>
      </p:cxnSp>
      <p:cxnSp>
        <p:nvCxnSpPr>
          <p:cNvPr id="312" name="Google Shape;312;g2285d785dff_0_275"/>
          <p:cNvCxnSpPr>
            <a:stCxn id="307" idx="3"/>
            <a:endCxn id="309" idx="1"/>
          </p:cNvCxnSpPr>
          <p:nvPr/>
        </p:nvCxnSpPr>
        <p:spPr>
          <a:xfrm>
            <a:off x="6787300" y="4482251"/>
            <a:ext cx="265500" cy="369600"/>
          </a:xfrm>
          <a:prstGeom prst="curvedConnector3">
            <a:avLst>
              <a:gd fmla="val 50000" name="adj1"/>
            </a:avLst>
          </a:prstGeom>
          <a:noFill/>
          <a:ln cap="flat" cmpd="sng" w="38100">
            <a:solidFill>
              <a:srgbClr val="F57D2B"/>
            </a:solidFill>
            <a:prstDash val="solid"/>
            <a:round/>
            <a:headEnd len="sm" w="sm" type="none"/>
            <a:tailEnd len="med" w="med" type="triangle"/>
          </a:ln>
        </p:spPr>
      </p:cxnSp>
      <p:cxnSp>
        <p:nvCxnSpPr>
          <p:cNvPr id="313" name="Google Shape;313;g2285d785dff_0_275"/>
          <p:cNvCxnSpPr>
            <a:stCxn id="308" idx="3"/>
            <a:endCxn id="310" idx="1"/>
          </p:cNvCxnSpPr>
          <p:nvPr/>
        </p:nvCxnSpPr>
        <p:spPr>
          <a:xfrm>
            <a:off x="9398100" y="4159575"/>
            <a:ext cx="384600" cy="200700"/>
          </a:xfrm>
          <a:prstGeom prst="curvedConnector3">
            <a:avLst>
              <a:gd fmla="val 50016" name="adj1"/>
            </a:avLst>
          </a:prstGeom>
          <a:noFill/>
          <a:ln cap="flat" cmpd="sng" w="38100">
            <a:solidFill>
              <a:srgbClr val="F57D2B"/>
            </a:solidFill>
            <a:prstDash val="solid"/>
            <a:round/>
            <a:headEnd len="sm" w="sm" type="none"/>
            <a:tailEnd len="med" w="med" type="triangle"/>
          </a:ln>
        </p:spPr>
      </p:cxnSp>
      <p:cxnSp>
        <p:nvCxnSpPr>
          <p:cNvPr id="314" name="Google Shape;314;g2285d785dff_0_275"/>
          <p:cNvCxnSpPr>
            <a:stCxn id="309" idx="3"/>
            <a:endCxn id="310" idx="1"/>
          </p:cNvCxnSpPr>
          <p:nvPr/>
        </p:nvCxnSpPr>
        <p:spPr>
          <a:xfrm flipH="1" rot="10800000">
            <a:off x="9398200" y="4360225"/>
            <a:ext cx="384600" cy="491700"/>
          </a:xfrm>
          <a:prstGeom prst="curvedConnector3">
            <a:avLst>
              <a:gd fmla="val 50003" name="adj1"/>
            </a:avLst>
          </a:prstGeom>
          <a:noFill/>
          <a:ln cap="flat" cmpd="sng" w="38100">
            <a:solidFill>
              <a:srgbClr val="F57D2B"/>
            </a:solidFill>
            <a:prstDash val="solid"/>
            <a:round/>
            <a:headEnd len="sm" w="sm" type="none"/>
            <a:tailEnd len="med" w="med" type="triangle"/>
          </a:ln>
        </p:spPr>
      </p:cxnSp>
      <p:pic>
        <p:nvPicPr>
          <p:cNvPr descr="Vinkje met effen opvulling" id="315" name="Google Shape;315;g2285d785dff_0_275"/>
          <p:cNvPicPr preferRelativeResize="0"/>
          <p:nvPr/>
        </p:nvPicPr>
        <p:blipFill rotWithShape="1">
          <a:blip r:embed="rId3">
            <a:alphaModFix/>
          </a:blip>
          <a:srcRect b="0" l="0" r="0" t="0"/>
          <a:stretch/>
        </p:blipFill>
        <p:spPr>
          <a:xfrm>
            <a:off x="8741883" y="3008456"/>
            <a:ext cx="914400" cy="914400"/>
          </a:xfrm>
          <a:prstGeom prst="rect">
            <a:avLst/>
          </a:prstGeom>
          <a:noFill/>
          <a:ln>
            <a:noFill/>
          </a:ln>
        </p:spPr>
      </p:pic>
      <p:pic>
        <p:nvPicPr>
          <p:cNvPr descr="Sluiten met effen opvulling" id="316" name="Google Shape;316;g2285d785dff_0_275"/>
          <p:cNvPicPr preferRelativeResize="0"/>
          <p:nvPr/>
        </p:nvPicPr>
        <p:blipFill rotWithShape="1">
          <a:blip r:embed="rId4">
            <a:alphaModFix/>
          </a:blip>
          <a:srcRect b="0" l="0" r="0" t="0"/>
          <a:stretch/>
        </p:blipFill>
        <p:spPr>
          <a:xfrm>
            <a:off x="8666645" y="4926558"/>
            <a:ext cx="914400" cy="914400"/>
          </a:xfrm>
          <a:prstGeom prst="rect">
            <a:avLst/>
          </a:prstGeom>
          <a:noFill/>
          <a:ln>
            <a:noFill/>
          </a:ln>
        </p:spPr>
      </p:pic>
      <p:pic>
        <p:nvPicPr>
          <p:cNvPr id="317" name="Google Shape;317;g2285d785dff_0_275"/>
          <p:cNvPicPr preferRelativeResize="0"/>
          <p:nvPr/>
        </p:nvPicPr>
        <p:blipFill>
          <a:blip r:embed="rId5">
            <a:alphaModFix/>
          </a:blip>
          <a:stretch>
            <a:fillRect/>
          </a:stretch>
        </p:blipFill>
        <p:spPr>
          <a:xfrm>
            <a:off x="3919450" y="3936475"/>
            <a:ext cx="1091538" cy="1091538"/>
          </a:xfrm>
          <a:prstGeom prst="rect">
            <a:avLst/>
          </a:prstGeom>
          <a:noFill/>
          <a:ln>
            <a:noFill/>
          </a:ln>
        </p:spPr>
      </p:pic>
      <p:pic>
        <p:nvPicPr>
          <p:cNvPr id="318" name="Google Shape;318;g2285d785dff_0_275"/>
          <p:cNvPicPr preferRelativeResize="0"/>
          <p:nvPr/>
        </p:nvPicPr>
        <p:blipFill>
          <a:blip r:embed="rId6">
            <a:alphaModFix/>
          </a:blip>
          <a:stretch>
            <a:fillRect/>
          </a:stretch>
        </p:blipFill>
        <p:spPr>
          <a:xfrm>
            <a:off x="9921400" y="3902950"/>
            <a:ext cx="914400" cy="914400"/>
          </a:xfrm>
          <a:prstGeom prst="rect">
            <a:avLst/>
          </a:prstGeom>
          <a:noFill/>
          <a:ln>
            <a:noFill/>
          </a:ln>
        </p:spPr>
      </p:pic>
      <p:pic>
        <p:nvPicPr>
          <p:cNvPr id="319" name="Google Shape;319;g2285d785dff_0_275"/>
          <p:cNvPicPr preferRelativeResize="0"/>
          <p:nvPr/>
        </p:nvPicPr>
        <p:blipFill>
          <a:blip r:embed="rId7">
            <a:alphaModFix/>
          </a:blip>
          <a:stretch>
            <a:fillRect/>
          </a:stretch>
        </p:blipFill>
        <p:spPr>
          <a:xfrm>
            <a:off x="225150" y="3851050"/>
            <a:ext cx="1262400" cy="12624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Kantoorthema">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Kantoorthema">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2022-10-06T07:11:09Z</dcterms:created>
  <dc:creator>Sam De Muijnck</dc:creator>
</cp:coreProperties>
</file>