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COZnztIWc835LHU7fvwPxkjR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Environment : https://www.scientificamerican.com/article/the-world-cup-in-qatar-is-a-climate-catastrophe/?amp=true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LGBTQ+: https://www.papermag.com/fifa-world-cup-lgbtq-qatar-2658787626.html?rebelltitem=5#rebelltitem5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Work : https://www.nytimes.com/2022/11/16/sports/soccer/world-cup-migrant-workers.html?smid=nytcore-ios-share&amp;referringSource=articleShare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Journalist: https://reutersinstitute.politics.ox.ac.uk/news/strict-media-laws-no-public-data-sources-risk-what-its-be-journalist-qatar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Some groups might consider the decision of Qatar to bid to host. Other might look at the decision of FIFA to host in Qatar. Both are fine!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/>
          <p:nvPr/>
        </p:nvSpPr>
        <p:spPr>
          <a:xfrm>
            <a:off x="490537" y="361950"/>
            <a:ext cx="11211000" cy="61653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A72D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 txBox="1">
            <a:spLocks noGrp="1"/>
          </p:cNvSpPr>
          <p:nvPr>
            <p:ph type="ctrTitle"/>
          </p:nvPr>
        </p:nvSpPr>
        <p:spPr>
          <a:xfrm>
            <a:off x="-562000" y="13677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>
                <a:latin typeface="Lucida Sans"/>
                <a:ea typeface="Lucida Sans"/>
                <a:cs typeface="Lucida Sans"/>
                <a:sym typeface="Lucida Sans"/>
              </a:rPr>
              <a:t>World Cup in </a:t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" name="Google Shape;66;p1"/>
          <p:cNvSpPr txBox="1"/>
          <p:nvPr/>
        </p:nvSpPr>
        <p:spPr>
          <a:xfrm rot="5400000">
            <a:off x="10211125" y="3189424"/>
            <a:ext cx="2909400" cy="55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697225" y="147950"/>
            <a:ext cx="3297900" cy="47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This month in the Economy</a:t>
            </a:r>
            <a:endParaRPr sz="1100" b="0" i="0" u="none" strike="noStrike" cap="non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20156"/>
          <a:stretch/>
        </p:blipFill>
        <p:spPr>
          <a:xfrm>
            <a:off x="6645478" y="2404213"/>
            <a:ext cx="4335084" cy="182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l="-211" t="568" r="211" b="42914"/>
          <a:stretch/>
        </p:blipFill>
        <p:spPr>
          <a:xfrm>
            <a:off x="-259607" y="596577"/>
            <a:ext cx="5138792" cy="245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7095" y="172824"/>
            <a:ext cx="4661509" cy="35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5">
            <a:alphaModFix/>
          </a:blip>
          <a:srcRect t="1277"/>
          <a:stretch/>
        </p:blipFill>
        <p:spPr>
          <a:xfrm>
            <a:off x="1073740" y="3298780"/>
            <a:ext cx="305614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5415" y="3429000"/>
            <a:ext cx="486676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/>
          <p:nvPr/>
        </p:nvSpPr>
        <p:spPr>
          <a:xfrm>
            <a:off x="616087" y="346350"/>
            <a:ext cx="11211000" cy="61653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A72D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 txBox="1">
            <a:spLocks noGrp="1"/>
          </p:cNvSpPr>
          <p:nvPr>
            <p:ph type="body" idx="1"/>
          </p:nvPr>
        </p:nvSpPr>
        <p:spPr>
          <a:xfrm>
            <a:off x="379443" y="267439"/>
            <a:ext cx="3601775" cy="84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Environment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9588569" y="2421690"/>
            <a:ext cx="4011705" cy="88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Font typeface="Arial"/>
              <a:buNone/>
            </a:pPr>
            <a:r>
              <a:rPr lang="en-US" sz="2800" i="0" u="none" strike="noStrike" cap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Workers’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5630"/>
              <a:buFont typeface="Arial"/>
              <a:buNone/>
            </a:pPr>
            <a:r>
              <a:rPr lang="en-US" sz="2800" i="0" u="none" strike="noStrike" cap="none" dirty="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Human Rights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5322590" y="435102"/>
            <a:ext cx="2218561" cy="88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Free Press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2741503" y="2962403"/>
            <a:ext cx="1991250" cy="88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80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LGBTQ+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2"/>
          <p:cNvSpPr txBox="1"/>
          <p:nvPr/>
        </p:nvSpPr>
        <p:spPr>
          <a:xfrm rot="2648763">
            <a:off x="8747037" y="754521"/>
            <a:ext cx="3501416" cy="125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None/>
            </a:pPr>
            <a:r>
              <a:rPr lang="en-US" sz="3200" b="1" i="0" u="none" strike="noStrike" cap="none">
                <a:solidFill>
                  <a:srgbClr val="A1273C"/>
                </a:solidFill>
                <a:latin typeface="Lucida Sans"/>
                <a:ea typeface="Lucida Sans"/>
                <a:cs typeface="Lucida Sans"/>
                <a:sym typeface="Lucida Sans"/>
              </a:rPr>
              <a:t>The controversies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5857">
            <a:off x="4680152" y="841950"/>
            <a:ext cx="4286951" cy="578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File:Soccerball.svg - Wikipedia"/>
          <p:cNvPicPr preferRelativeResize="0"/>
          <p:nvPr/>
        </p:nvPicPr>
        <p:blipFill rotWithShape="1">
          <a:blip r:embed="rId4">
            <a:alphaModFix/>
          </a:blip>
          <a:srcRect r="18508"/>
          <a:stretch/>
        </p:blipFill>
        <p:spPr>
          <a:xfrm>
            <a:off x="10351692" y="3784736"/>
            <a:ext cx="1840308" cy="22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"/>
          <p:cNvSpPr/>
          <p:nvPr/>
        </p:nvSpPr>
        <p:spPr>
          <a:xfrm>
            <a:off x="490537" y="361950"/>
            <a:ext cx="11211000" cy="61653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A72D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909156" y="2306391"/>
            <a:ext cx="34452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Why did </a:t>
            </a:r>
            <a:br>
              <a:rPr lang="en-US" sz="32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20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Qatar do it?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7317" y="3368743"/>
            <a:ext cx="3295930" cy="32959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838200" y="3064863"/>
            <a:ext cx="10515600" cy="31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are the costs of hosting the World Cup? Identify at least 3 types of cost.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What are the benefits of hosting the World Cup?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	Identify at least 3 types of benefit.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28271" y="393300"/>
            <a:ext cx="11229600" cy="60714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A72D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4" descr="File:Soccerball.svg - Wikipedia"/>
          <p:cNvPicPr preferRelativeResize="0"/>
          <p:nvPr/>
        </p:nvPicPr>
        <p:blipFill rotWithShape="1">
          <a:blip r:embed="rId4">
            <a:alphaModFix/>
          </a:blip>
          <a:srcRect r="18508"/>
          <a:stretch/>
        </p:blipFill>
        <p:spPr>
          <a:xfrm rot="-5400000">
            <a:off x="7346008" y="-265999"/>
            <a:ext cx="2342395" cy="287439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838200" y="18430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>
                <a:latin typeface="Lucida Sans"/>
                <a:ea typeface="Lucida Sans"/>
                <a:cs typeface="Lucida Sans"/>
                <a:sym typeface="Lucida Sans"/>
              </a:rPr>
              <a:t>Discuss why Qatar hosted the World Cup:</a:t>
            </a:r>
            <a:endParaRPr sz="4000"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 descr="2022 FIFA World Cup Trophy Coloring Page - Free Printable Coloring Pages  for Ki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3731" y="583764"/>
            <a:ext cx="2597006" cy="346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File:Soccerball.svg - Wikipedia"/>
          <p:cNvPicPr preferRelativeResize="0"/>
          <p:nvPr/>
        </p:nvPicPr>
        <p:blipFill rotWithShape="1">
          <a:blip r:embed="rId4">
            <a:alphaModFix/>
          </a:blip>
          <a:srcRect r="18508"/>
          <a:stretch/>
        </p:blipFill>
        <p:spPr>
          <a:xfrm rot="-5400000">
            <a:off x="324353" y="-172738"/>
            <a:ext cx="1521129" cy="1866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490537" y="361950"/>
            <a:ext cx="11211000" cy="61653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A72D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2229766" y="365125"/>
            <a:ext cx="9124033" cy="159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100">
                <a:latin typeface="Lucida Sans"/>
                <a:ea typeface="Lucida Sans"/>
                <a:cs typeface="Lucida Sans"/>
                <a:sym typeface="Lucida Sans"/>
              </a:rPr>
              <a:t>Who wins and who loses? </a:t>
            </a:r>
            <a:endParaRPr sz="4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838200" y="2136859"/>
            <a:ext cx="10515600" cy="4040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For each cost, write who will pay.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For each benefit, write who will gain.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How do you think the decision was made? Do you think some groups worked together for Qatar to host the Cup? To resist it?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 descr="File:Soccerball.svg - Wikipedia"/>
          <p:cNvPicPr preferRelativeResize="0"/>
          <p:nvPr/>
        </p:nvPicPr>
        <p:blipFill rotWithShape="1">
          <a:blip r:embed="rId3">
            <a:alphaModFix/>
          </a:blip>
          <a:srcRect r="18508" b="13626"/>
          <a:stretch/>
        </p:blipFill>
        <p:spPr>
          <a:xfrm rot="5400000">
            <a:off x="62602" y="4705507"/>
            <a:ext cx="2089892" cy="221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/>
          <p:nvPr/>
        </p:nvSpPr>
        <p:spPr>
          <a:xfrm>
            <a:off x="490537" y="361950"/>
            <a:ext cx="11211000" cy="6165300"/>
          </a:xfrm>
          <a:prstGeom prst="snip2DiagRect">
            <a:avLst>
              <a:gd name="adj1" fmla="val 0"/>
              <a:gd name="adj2" fmla="val 16667"/>
            </a:avLst>
          </a:prstGeom>
          <a:noFill/>
          <a:ln w="60325" cap="flat" cmpd="dbl">
            <a:solidFill>
              <a:srgbClr val="A72D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100">
                <a:latin typeface="Lucida Sans"/>
                <a:ea typeface="Lucida Sans"/>
                <a:cs typeface="Lucida Sans"/>
                <a:sym typeface="Lucida Sans"/>
              </a:rPr>
              <a:t>Highlights of the match:</a:t>
            </a:r>
            <a:endParaRPr sz="41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863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•"/>
            </a:pPr>
            <a:r>
              <a:rPr lang="en-US" sz="2300" dirty="0">
                <a:latin typeface="Verdana"/>
                <a:ea typeface="Verdana"/>
                <a:cs typeface="Verdana"/>
                <a:sym typeface="Verdana"/>
              </a:rPr>
              <a:t>You can’t always put a dollar amount on every cost or every benefit. </a:t>
            </a:r>
            <a:endParaRPr sz="23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•"/>
            </a:pPr>
            <a:r>
              <a:rPr lang="en-US" sz="2300" dirty="0">
                <a:latin typeface="Verdana"/>
                <a:ea typeface="Verdana"/>
                <a:cs typeface="Verdana"/>
                <a:sym typeface="Verdana"/>
              </a:rPr>
              <a:t>The sum of cost and benefit does not always predict the outcome. </a:t>
            </a:r>
            <a:endParaRPr sz="23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•"/>
            </a:pPr>
            <a:r>
              <a:rPr lang="en-US" sz="2300" dirty="0">
                <a:latin typeface="Verdana"/>
                <a:ea typeface="Verdana"/>
                <a:cs typeface="Verdana"/>
                <a:sym typeface="Verdana"/>
              </a:rPr>
              <a:t>Different groups will benefit (or suffer) from any activity: these groups shape who wins and who loses!</a:t>
            </a:r>
            <a:endParaRPr sz="23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 l="-2510" t="-4618" r="-3511" b="-2369"/>
          <a:stretch/>
        </p:blipFill>
        <p:spPr>
          <a:xfrm rot="-2256101">
            <a:off x="8525037" y="3524548"/>
            <a:ext cx="2910362" cy="3155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Sans</vt:lpstr>
      <vt:lpstr>Times New Roman</vt:lpstr>
      <vt:lpstr>Verdana</vt:lpstr>
      <vt:lpstr>Office Theme</vt:lpstr>
      <vt:lpstr>World Cup in </vt:lpstr>
      <vt:lpstr>PowerPoint Presentation</vt:lpstr>
      <vt:lpstr>Why did  Qatar do it?</vt:lpstr>
      <vt:lpstr>Discuss why Qatar hosted the World Cup:</vt:lpstr>
      <vt:lpstr>Who wins and who loses? </vt:lpstr>
      <vt:lpstr>Highlights of the match: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Cup in </dc:title>
  <dc:creator>jproctor_admin</dc:creator>
  <cp:lastModifiedBy>Sam De Muijnck</cp:lastModifiedBy>
  <cp:revision>1</cp:revision>
  <dcterms:modified xsi:type="dcterms:W3CDTF">2022-12-21T16:16:53Z</dcterms:modified>
</cp:coreProperties>
</file>